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almarai (Almarai)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0.19889999999999999</c:v>
                </c:pt>
                <c:pt idx="2">
                  <c:v>0.2442</c:v>
                </c:pt>
                <c:pt idx="3">
                  <c:v>0.1983</c:v>
                </c:pt>
                <c:pt idx="4">
                  <c:v>0.19489999999999999</c:v>
                </c:pt>
                <c:pt idx="5">
                  <c:v>0.20880000000000001</c:v>
                </c:pt>
                <c:pt idx="6">
                  <c:v>0.26540000000000002</c:v>
                </c:pt>
                <c:pt idx="7">
                  <c:v>0</c:v>
                </c:pt>
                <c:pt idx="8">
                  <c:v>0.17510000000000001</c:v>
                </c:pt>
                <c:pt idx="9">
                  <c:v>0.2409</c:v>
                </c:pt>
                <c:pt idx="10">
                  <c:v>0.125</c:v>
                </c:pt>
                <c:pt idx="11">
                  <c:v>0</c:v>
                </c:pt>
                <c:pt idx="12">
                  <c:v>0.2109</c:v>
                </c:pt>
                <c:pt idx="13">
                  <c:v>0.19409999999999999</c:v>
                </c:pt>
                <c:pt idx="14">
                  <c:v>0</c:v>
                </c:pt>
                <c:pt idx="15">
                  <c:v>0.1779</c:v>
                </c:pt>
                <c:pt idx="16">
                  <c:v>0.23549999999999999</c:v>
                </c:pt>
                <c:pt idx="17">
                  <c:v>0.23200000000000001</c:v>
                </c:pt>
                <c:pt idx="18">
                  <c:v>0.23089999999999999</c:v>
                </c:pt>
                <c:pt idx="19">
                  <c:v>0.28399999999999997</c:v>
                </c:pt>
                <c:pt idx="20">
                  <c:v>0.26329999999999998</c:v>
                </c:pt>
                <c:pt idx="21">
                  <c:v>0</c:v>
                </c:pt>
                <c:pt idx="22">
                  <c:v>0</c:v>
                </c:pt>
                <c:pt idx="23">
                  <c:v>0.1852</c:v>
                </c:pt>
                <c:pt idx="24">
                  <c:v>0.2893</c:v>
                </c:pt>
                <c:pt idx="25">
                  <c:v>0.1547</c:v>
                </c:pt>
                <c:pt idx="26">
                  <c:v>0.25159999999999999</c:v>
                </c:pt>
                <c:pt idx="27">
                  <c:v>0.2399</c:v>
                </c:pt>
                <c:pt idx="28">
                  <c:v>0.2392</c:v>
                </c:pt>
                <c:pt idx="29">
                  <c:v>0.19309999999999999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3E-434B-BB69-DDD0B5BA60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suntoparabia (SUNTOP)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0.75629999999999997</c:v>
                </c:pt>
                <c:pt idx="10">
                  <c:v>3.8382000000000001</c:v>
                </c:pt>
                <c:pt idx="11">
                  <c:v>0</c:v>
                </c:pt>
                <c:pt idx="12">
                  <c:v>1.4775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0.52139999999999997</c:v>
                </c:pt>
                <c:pt idx="17">
                  <c:v>0</c:v>
                </c:pt>
                <c:pt idx="18">
                  <c:v>0.55600000000000005</c:v>
                </c:pt>
                <c:pt idx="19">
                  <c:v>0</c:v>
                </c:pt>
                <c:pt idx="20">
                  <c:v>0</c:v>
                </c:pt>
                <c:pt idx="21">
                  <c:v>9.5193999999999992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0.37019999999999997</c:v>
                </c:pt>
                <c:pt idx="26">
                  <c:v>0.48049999999999998</c:v>
                </c:pt>
                <c:pt idx="27">
                  <c:v>0.4335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63E-434B-BB69-DDD0B5BA60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nadadairy (Nada - ندى)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1.7025999999999999</c:v>
                </c:pt>
                <c:pt idx="1">
                  <c:v>0.36170000000000002</c:v>
                </c:pt>
                <c:pt idx="2">
                  <c:v>0</c:v>
                </c:pt>
                <c:pt idx="3">
                  <c:v>2.0057999999999998</c:v>
                </c:pt>
                <c:pt idx="4">
                  <c:v>0.79020000000000001</c:v>
                </c:pt>
                <c:pt idx="5">
                  <c:v>7.5141</c:v>
                </c:pt>
                <c:pt idx="6">
                  <c:v>1.1599999999999999</c:v>
                </c:pt>
                <c:pt idx="7">
                  <c:v>1.7628999999999999</c:v>
                </c:pt>
                <c:pt idx="8">
                  <c:v>0.82320000000000004</c:v>
                </c:pt>
                <c:pt idx="9">
                  <c:v>3.8292000000000002</c:v>
                </c:pt>
                <c:pt idx="10">
                  <c:v>8.1229999999999993</c:v>
                </c:pt>
                <c:pt idx="11">
                  <c:v>0.77270000000000005</c:v>
                </c:pt>
                <c:pt idx="12">
                  <c:v>2.6770999999999998</c:v>
                </c:pt>
                <c:pt idx="13">
                  <c:v>0.8054</c:v>
                </c:pt>
                <c:pt idx="14">
                  <c:v>0.44469999999999998</c:v>
                </c:pt>
                <c:pt idx="15">
                  <c:v>1.1642999999999999</c:v>
                </c:pt>
                <c:pt idx="16">
                  <c:v>0.7288</c:v>
                </c:pt>
                <c:pt idx="17">
                  <c:v>0.49719999999999998</c:v>
                </c:pt>
                <c:pt idx="18">
                  <c:v>0.36969999999999997</c:v>
                </c:pt>
                <c:pt idx="19">
                  <c:v>0</c:v>
                </c:pt>
                <c:pt idx="20">
                  <c:v>2.3801000000000001</c:v>
                </c:pt>
                <c:pt idx="21">
                  <c:v>44.493299999999998</c:v>
                </c:pt>
                <c:pt idx="22">
                  <c:v>0</c:v>
                </c:pt>
                <c:pt idx="23">
                  <c:v>0</c:v>
                </c:pt>
                <c:pt idx="24">
                  <c:v>8.1179000000000006</c:v>
                </c:pt>
                <c:pt idx="25">
                  <c:v>0</c:v>
                </c:pt>
                <c:pt idx="26">
                  <c:v>7.7344999999999997</c:v>
                </c:pt>
                <c:pt idx="27">
                  <c:v>0.72340000000000004</c:v>
                </c:pt>
                <c:pt idx="28">
                  <c:v>0.1449</c:v>
                </c:pt>
                <c:pt idx="29">
                  <c:v>4.7925000000000004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63E-434B-BB69-DDD0B5BA60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0.36280000000000001</c:v>
                </c:pt>
                <c:pt idx="1">
                  <c:v>0.22800000000000001</c:v>
                </c:pt>
                <c:pt idx="2">
                  <c:v>0.39410000000000001</c:v>
                </c:pt>
                <c:pt idx="3">
                  <c:v>0.30470000000000003</c:v>
                </c:pt>
                <c:pt idx="4">
                  <c:v>0.10970000000000001</c:v>
                </c:pt>
                <c:pt idx="5">
                  <c:v>0.36199999999999999</c:v>
                </c:pt>
                <c:pt idx="6">
                  <c:v>0.31490000000000001</c:v>
                </c:pt>
                <c:pt idx="7">
                  <c:v>0.21049999999999999</c:v>
                </c:pt>
                <c:pt idx="8">
                  <c:v>0.17469999999999999</c:v>
                </c:pt>
                <c:pt idx="9">
                  <c:v>0.1895</c:v>
                </c:pt>
                <c:pt idx="10">
                  <c:v>0.1225</c:v>
                </c:pt>
                <c:pt idx="11">
                  <c:v>0.15770000000000001</c:v>
                </c:pt>
                <c:pt idx="12">
                  <c:v>0.15340000000000001</c:v>
                </c:pt>
                <c:pt idx="13">
                  <c:v>0.1464</c:v>
                </c:pt>
                <c:pt idx="14">
                  <c:v>0</c:v>
                </c:pt>
                <c:pt idx="15">
                  <c:v>0.1406</c:v>
                </c:pt>
                <c:pt idx="16">
                  <c:v>0.1323</c:v>
                </c:pt>
                <c:pt idx="17">
                  <c:v>0.1066</c:v>
                </c:pt>
                <c:pt idx="18">
                  <c:v>0.14549999999999999</c:v>
                </c:pt>
                <c:pt idx="19">
                  <c:v>0.1578</c:v>
                </c:pt>
                <c:pt idx="20">
                  <c:v>0.187</c:v>
                </c:pt>
                <c:pt idx="21">
                  <c:v>0.24110000000000001</c:v>
                </c:pt>
                <c:pt idx="22">
                  <c:v>0.15509999999999999</c:v>
                </c:pt>
                <c:pt idx="23">
                  <c:v>7.4700000000000003E-2</c:v>
                </c:pt>
                <c:pt idx="24">
                  <c:v>0.13750000000000001</c:v>
                </c:pt>
                <c:pt idx="25">
                  <c:v>8.1100000000000005E-2</c:v>
                </c:pt>
                <c:pt idx="26">
                  <c:v>9.7000000000000003E-2</c:v>
                </c:pt>
                <c:pt idx="27">
                  <c:v>0.13</c:v>
                </c:pt>
                <c:pt idx="28">
                  <c:v>9.4E-2</c:v>
                </c:pt>
                <c:pt idx="29">
                  <c:v>9.8699999999999996E-2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63E-434B-BB69-DDD0B5BA60C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nadecfoods (Nadec Foods)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0.78359999999999996</c:v>
                </c:pt>
                <c:pt idx="11">
                  <c:v>0.82340000000000002</c:v>
                </c:pt>
                <c:pt idx="12">
                  <c:v>0</c:v>
                </c:pt>
                <c:pt idx="13">
                  <c:v>0.48609999999999998</c:v>
                </c:pt>
                <c:pt idx="14">
                  <c:v>0.61499999999999999</c:v>
                </c:pt>
                <c:pt idx="15">
                  <c:v>0</c:v>
                </c:pt>
                <c:pt idx="16">
                  <c:v>0.377</c:v>
                </c:pt>
                <c:pt idx="17">
                  <c:v>0.55569999999999997</c:v>
                </c:pt>
                <c:pt idx="18">
                  <c:v>0.39689999999999998</c:v>
                </c:pt>
                <c:pt idx="19">
                  <c:v>0</c:v>
                </c:pt>
                <c:pt idx="20">
                  <c:v>0.44629999999999997</c:v>
                </c:pt>
                <c:pt idx="21">
                  <c:v>0.2974</c:v>
                </c:pt>
                <c:pt idx="22">
                  <c:v>0.42620000000000002</c:v>
                </c:pt>
                <c:pt idx="23">
                  <c:v>0</c:v>
                </c:pt>
                <c:pt idx="24">
                  <c:v>0.55489999999999995</c:v>
                </c:pt>
                <c:pt idx="25">
                  <c:v>0</c:v>
                </c:pt>
                <c:pt idx="26">
                  <c:v>0.72350000000000003</c:v>
                </c:pt>
                <c:pt idx="27">
                  <c:v>0</c:v>
                </c:pt>
                <c:pt idx="28">
                  <c:v>0.49559999999999998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63E-434B-BB69-DDD0B5BA60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829776"/>
        <c:axId val="240830104"/>
      </c:lineChart>
      <c:dateAx>
        <c:axId val="240829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830104"/>
        <c:crosses val="autoZero"/>
        <c:auto val="1"/>
        <c:lblOffset val="100"/>
        <c:baseTimeUnit val="days"/>
      </c:dateAx>
      <c:valAx>
        <c:axId val="240830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829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5EC07-A234-4204-932B-8BB64458D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A470B2-474C-4BB5-9D1B-0600B88BF2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961915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A7635D-6749-4685-A382-2D43F2EA3A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0EB06-7B2B-48BE-8534-3D0648E9F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639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20171005_130223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2017-10-05T13:02:23Z</dcterms:created>
  <dcterms:modified xsi:type="dcterms:W3CDTF">2017-10-05T13:02:26Z</dcterms:modified>
</cp:coreProperties>
</file>