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E95-439A-BFDF-786AFFF024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AE95-439A-BFDF-786AFFF024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AE95-439A-BFDF-786AFFF024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AE95-439A-BFDF-786AFFF024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AE95-439A-BFDF-786AFFF02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944856"/>
        <c:axId val="245496224"/>
      </c:lineChart>
      <c:catAx>
        <c:axId val="24694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96224"/>
        <c:crosses val="autoZero"/>
        <c:auto val="1"/>
        <c:lblAlgn val="ctr"/>
        <c:lblOffset val="100"/>
        <c:noMultiLvlLbl val="0"/>
      </c:catAx>
      <c:valAx>
        <c:axId val="24549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4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78872-0B6C-427E-BF6F-8A9E7C09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7F05DB-BB66-4F2B-B5B6-F76FDB611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09670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D9647-E696-4299-9046-9FFF7961F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82121-9E26-421C-979F-7D92966BE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60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20171005_130205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2017-10-05T13:02:06Z</dcterms:created>
  <dcterms:modified xsi:type="dcterms:W3CDTF">2017-10-05T13:02:09Z</dcterms:modified>
</cp:coreProperties>
</file>