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3.5453449620648003E-2</c:v>
                </c:pt>
                <c:pt idx="1">
                  <c:v>3.4968339476420002E-2</c:v>
                </c:pt>
                <c:pt idx="2">
                  <c:v>2.9287556567497999E-2</c:v>
                </c:pt>
                <c:pt idx="3">
                  <c:v>4.0140539111051997E-2</c:v>
                </c:pt>
                <c:pt idx="4">
                  <c:v>3.6820067881100003E-2</c:v>
                </c:pt>
                <c:pt idx="5">
                  <c:v>5.4266016732808002E-2</c:v>
                </c:pt>
                <c:pt idx="6">
                  <c:v>7.6874463529434001E-2</c:v>
                </c:pt>
                <c:pt idx="7">
                  <c:v>5.7965004217778997E-2</c:v>
                </c:pt>
                <c:pt idx="8">
                  <c:v>7.3944988696307001E-2</c:v>
                </c:pt>
                <c:pt idx="9">
                  <c:v>9.1774639137413003E-2</c:v>
                </c:pt>
                <c:pt idx="10">
                  <c:v>9.8743605176045995E-2</c:v>
                </c:pt>
                <c:pt idx="11">
                  <c:v>8.0795933897651995E-2</c:v>
                </c:pt>
                <c:pt idx="12">
                  <c:v>5.9609300928402997E-2</c:v>
                </c:pt>
                <c:pt idx="13">
                  <c:v>6.0042874364975997E-2</c:v>
                </c:pt>
                <c:pt idx="14">
                  <c:v>7.8290179973653007E-2</c:v>
                </c:pt>
                <c:pt idx="15">
                  <c:v>9.5561093518709006E-2</c:v>
                </c:pt>
                <c:pt idx="16">
                  <c:v>7.7686259827780005E-2</c:v>
                </c:pt>
                <c:pt idx="17">
                  <c:v>6.8741056648241997E-2</c:v>
                </c:pt>
                <c:pt idx="18">
                  <c:v>0.26636385302323001</c:v>
                </c:pt>
                <c:pt idx="19">
                  <c:v>0.19481457660453999</c:v>
                </c:pt>
                <c:pt idx="20">
                  <c:v>0.31165544862104</c:v>
                </c:pt>
                <c:pt idx="21">
                  <c:v>0.2304649642246</c:v>
                </c:pt>
                <c:pt idx="22">
                  <c:v>9.1141255065972995E-2</c:v>
                </c:pt>
                <c:pt idx="23">
                  <c:v>0.29027710370011001</c:v>
                </c:pt>
                <c:pt idx="24">
                  <c:v>7.9733423052638003E-2</c:v>
                </c:pt>
                <c:pt idx="25">
                  <c:v>8.8419772871708005E-2</c:v>
                </c:pt>
                <c:pt idx="26">
                  <c:v>8.5580984457389001E-2</c:v>
                </c:pt>
                <c:pt idx="27">
                  <c:v>8.8725841746198006E-2</c:v>
                </c:pt>
                <c:pt idx="28">
                  <c:v>0.10380448012787</c:v>
                </c:pt>
                <c:pt idx="29">
                  <c:v>0.10002615362731999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56-4663-87C2-A781EEC3F7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8.5036423934919003E-2</c:v>
                </c:pt>
                <c:pt idx="1">
                  <c:v>4.2482086720100003E-2</c:v>
                </c:pt>
                <c:pt idx="2">
                  <c:v>5.0956856528139999E-2</c:v>
                </c:pt>
                <c:pt idx="3">
                  <c:v>0.10186180748118</c:v>
                </c:pt>
                <c:pt idx="4">
                  <c:v>8.4798462321217002E-2</c:v>
                </c:pt>
                <c:pt idx="5">
                  <c:v>0.1044961590601</c:v>
                </c:pt>
                <c:pt idx="6">
                  <c:v>7.0531809846240995E-2</c:v>
                </c:pt>
                <c:pt idx="7">
                  <c:v>8.4578517056667996E-2</c:v>
                </c:pt>
                <c:pt idx="8">
                  <c:v>0.11549295774648</c:v>
                </c:pt>
                <c:pt idx="9">
                  <c:v>0.16037815480712</c:v>
                </c:pt>
                <c:pt idx="10">
                  <c:v>0.10112927692567</c:v>
                </c:pt>
                <c:pt idx="11">
                  <c:v>0.4013021271819</c:v>
                </c:pt>
                <c:pt idx="12">
                  <c:v>0.15093495821337999</c:v>
                </c:pt>
                <c:pt idx="13">
                  <c:v>0.13396221149283999</c:v>
                </c:pt>
                <c:pt idx="14">
                  <c:v>0.23690738314891999</c:v>
                </c:pt>
                <c:pt idx="15">
                  <c:v>0.20020020020019999</c:v>
                </c:pt>
                <c:pt idx="16">
                  <c:v>0.13320013320012999</c:v>
                </c:pt>
                <c:pt idx="17">
                  <c:v>9.6995898459151006E-2</c:v>
                </c:pt>
                <c:pt idx="18">
                  <c:v>0.18549793737368001</c:v>
                </c:pt>
                <c:pt idx="19">
                  <c:v>0.19620847841707001</c:v>
                </c:pt>
                <c:pt idx="20">
                  <c:v>0.18754999034669001</c:v>
                </c:pt>
                <c:pt idx="21">
                  <c:v>0.17894012388162001</c:v>
                </c:pt>
                <c:pt idx="22">
                  <c:v>0.36823303105249</c:v>
                </c:pt>
                <c:pt idx="23">
                  <c:v>0.24367539152338</c:v>
                </c:pt>
                <c:pt idx="24">
                  <c:v>0.15568240788790999</c:v>
                </c:pt>
                <c:pt idx="25">
                  <c:v>0.36814835014998998</c:v>
                </c:pt>
                <c:pt idx="26">
                  <c:v>0.17660643934247999</c:v>
                </c:pt>
                <c:pt idx="27">
                  <c:v>0.21426634119881</c:v>
                </c:pt>
                <c:pt idx="28">
                  <c:v>0.19486318980216</c:v>
                </c:pt>
                <c:pt idx="29">
                  <c:v>0.15126549796062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56-4663-87C2-A781EEC3F7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8.7386145934863994E-3</c:v>
                </c:pt>
                <c:pt idx="1">
                  <c:v>-3.5623546492089E-2</c:v>
                </c:pt>
                <c:pt idx="2">
                  <c:v>-4.3032442427298999E-2</c:v>
                </c:pt>
                <c:pt idx="3">
                  <c:v>-5.1795696248511998E-2</c:v>
                </c:pt>
                <c:pt idx="4">
                  <c:v>-1.4806439455122999E-2</c:v>
                </c:pt>
                <c:pt idx="5">
                  <c:v>3.2982862373957998E-2</c:v>
                </c:pt>
                <c:pt idx="6">
                  <c:v>0.47506577575011</c:v>
                </c:pt>
                <c:pt idx="7">
                  <c:v>0.39111420668779001</c:v>
                </c:pt>
                <c:pt idx="8">
                  <c:v>0.40960367175668999</c:v>
                </c:pt>
                <c:pt idx="9">
                  <c:v>0.38335049662824</c:v>
                </c:pt>
                <c:pt idx="10">
                  <c:v>0.35475074788869998</c:v>
                </c:pt>
                <c:pt idx="11">
                  <c:v>0.24203972880998001</c:v>
                </c:pt>
                <c:pt idx="12">
                  <c:v>0.53949143063917004</c:v>
                </c:pt>
                <c:pt idx="13">
                  <c:v>0.44301933710696001</c:v>
                </c:pt>
                <c:pt idx="14">
                  <c:v>0.39741484898236001</c:v>
                </c:pt>
                <c:pt idx="15">
                  <c:v>0.42569207408080001</c:v>
                </c:pt>
                <c:pt idx="16">
                  <c:v>0.20806678814665</c:v>
                </c:pt>
                <c:pt idx="17">
                  <c:v>0.12251741036883999</c:v>
                </c:pt>
                <c:pt idx="18">
                  <c:v>-3.8642364912732999E-3</c:v>
                </c:pt>
                <c:pt idx="19">
                  <c:v>-7.0847073371804997E-3</c:v>
                </c:pt>
                <c:pt idx="20">
                  <c:v>-1.288219873368E-2</c:v>
                </c:pt>
                <c:pt idx="21">
                  <c:v>1.674901599531E-2</c:v>
                </c:pt>
                <c:pt idx="22">
                  <c:v>5.3459058734115002E-2</c:v>
                </c:pt>
                <c:pt idx="23">
                  <c:v>0.11716084510306</c:v>
                </c:pt>
                <c:pt idx="24">
                  <c:v>2.764846583164E-2</c:v>
                </c:pt>
                <c:pt idx="25">
                  <c:v>6.8780653994741994E-2</c:v>
                </c:pt>
                <c:pt idx="26">
                  <c:v>0.25630484217018001</c:v>
                </c:pt>
                <c:pt idx="27">
                  <c:v>0.26013468056615002</c:v>
                </c:pt>
                <c:pt idx="28">
                  <c:v>0.26009879919988999</c:v>
                </c:pt>
                <c:pt idx="29">
                  <c:v>0.19058424588555001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56-4663-87C2-A781EEC3F7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4.1230312525769003E-2</c:v>
                </c:pt>
                <c:pt idx="1">
                  <c:v>2.4727992087042999E-2</c:v>
                </c:pt>
                <c:pt idx="2">
                  <c:v>5.2190633154785997E-2</c:v>
                </c:pt>
                <c:pt idx="3">
                  <c:v>4.3927081045465E-2</c:v>
                </c:pt>
                <c:pt idx="4">
                  <c:v>4.1163556531284E-2</c:v>
                </c:pt>
                <c:pt idx="5">
                  <c:v>7.1320806473734996E-2</c:v>
                </c:pt>
                <c:pt idx="6">
                  <c:v>0.18639839916668999</c:v>
                </c:pt>
                <c:pt idx="7">
                  <c:v>0.13680264849927001</c:v>
                </c:pt>
                <c:pt idx="8">
                  <c:v>0.14481269980054001</c:v>
                </c:pt>
                <c:pt idx="9">
                  <c:v>0.1473316599367</c:v>
                </c:pt>
                <c:pt idx="10">
                  <c:v>0.13894186236583</c:v>
                </c:pt>
                <c:pt idx="11">
                  <c:v>0.12514623064993999</c:v>
                </c:pt>
                <c:pt idx="12">
                  <c:v>0.15759584816455</c:v>
                </c:pt>
                <c:pt idx="13">
                  <c:v>9.7664197932774005E-2</c:v>
                </c:pt>
                <c:pt idx="14">
                  <c:v>0.14635336206196001</c:v>
                </c:pt>
                <c:pt idx="15">
                  <c:v>0.15155205542475</c:v>
                </c:pt>
                <c:pt idx="16">
                  <c:v>0.12970519090982999</c:v>
                </c:pt>
                <c:pt idx="17">
                  <c:v>7.2864660639590004E-2</c:v>
                </c:pt>
                <c:pt idx="18">
                  <c:v>0.15641011811660999</c:v>
                </c:pt>
                <c:pt idx="19">
                  <c:v>0.19386106623586</c:v>
                </c:pt>
                <c:pt idx="20">
                  <c:v>0.21767171880038999</c:v>
                </c:pt>
                <c:pt idx="21">
                  <c:v>0.17429544418524001</c:v>
                </c:pt>
                <c:pt idx="22">
                  <c:v>0.24626586005675</c:v>
                </c:pt>
                <c:pt idx="23">
                  <c:v>0.25367156208278002</c:v>
                </c:pt>
                <c:pt idx="24">
                  <c:v>9.8548408576374993E-2</c:v>
                </c:pt>
                <c:pt idx="25">
                  <c:v>0.1277207173647</c:v>
                </c:pt>
                <c:pt idx="26">
                  <c:v>6.909380813181E-2</c:v>
                </c:pt>
                <c:pt idx="27">
                  <c:v>0.16464839600594999</c:v>
                </c:pt>
                <c:pt idx="28">
                  <c:v>0.18293652897821</c:v>
                </c:pt>
                <c:pt idx="29">
                  <c:v>0.14025987773573001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56-4663-87C2-A781EEC3F7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-9.9098206322466003E-3</c:v>
                </c:pt>
                <c:pt idx="1">
                  <c:v>-2.9732408325074001E-2</c:v>
                </c:pt>
                <c:pt idx="2">
                  <c:v>-2.9741251115297001E-2</c:v>
                </c:pt>
                <c:pt idx="3">
                  <c:v>9.9166997223323998E-3</c:v>
                </c:pt>
                <c:pt idx="4">
                  <c:v>0</c:v>
                </c:pt>
                <c:pt idx="5">
                  <c:v>2.9747149231531999E-2</c:v>
                </c:pt>
                <c:pt idx="6">
                  <c:v>2.9738302934178999E-2</c:v>
                </c:pt>
                <c:pt idx="7">
                  <c:v>-1.9819641264492999E-2</c:v>
                </c:pt>
                <c:pt idx="8">
                  <c:v>-1.9823570224998002E-2</c:v>
                </c:pt>
                <c:pt idx="9">
                  <c:v>-4.9568751858828003E-2</c:v>
                </c:pt>
                <c:pt idx="10">
                  <c:v>-9.9186669311644993E-3</c:v>
                </c:pt>
                <c:pt idx="11">
                  <c:v>-9.9196508282907991E-3</c:v>
                </c:pt>
                <c:pt idx="12">
                  <c:v>-9.9206349206348993E-3</c:v>
                </c:pt>
                <c:pt idx="13">
                  <c:v>1.9843238416509999E-2</c:v>
                </c:pt>
                <c:pt idx="14">
                  <c:v>0</c:v>
                </c:pt>
                <c:pt idx="15">
                  <c:v>-1.9839301656582001E-2</c:v>
                </c:pt>
                <c:pt idx="16">
                  <c:v>0</c:v>
                </c:pt>
                <c:pt idx="17">
                  <c:v>-2.9764857624764E-2</c:v>
                </c:pt>
                <c:pt idx="18">
                  <c:v>2.9773719730051999E-2</c:v>
                </c:pt>
                <c:pt idx="19">
                  <c:v>3.9686476833018999E-2</c:v>
                </c:pt>
                <c:pt idx="20">
                  <c:v>1.9835366458394999E-2</c:v>
                </c:pt>
                <c:pt idx="21">
                  <c:v>1.9831432821021001E-2</c:v>
                </c:pt>
                <c:pt idx="22">
                  <c:v>5.9482502230594002E-2</c:v>
                </c:pt>
                <c:pt idx="23">
                  <c:v>9.9078569305459004E-3</c:v>
                </c:pt>
                <c:pt idx="24">
                  <c:v>-2.9720626114522999E-2</c:v>
                </c:pt>
                <c:pt idx="25">
                  <c:v>-1.9819641264492999E-2</c:v>
                </c:pt>
                <c:pt idx="26">
                  <c:v>9.9117851124987996E-3</c:v>
                </c:pt>
                <c:pt idx="27">
                  <c:v>0</c:v>
                </c:pt>
                <c:pt idx="28">
                  <c:v>-9.9108027750247994E-3</c:v>
                </c:pt>
                <c:pt idx="29">
                  <c:v>-1.9823570224998002E-2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D56-4663-87C2-A781EEC3F7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049768"/>
        <c:axId val="248051080"/>
      </c:lineChart>
      <c:dateAx>
        <c:axId val="248049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51080"/>
        <c:crosses val="autoZero"/>
        <c:auto val="1"/>
        <c:lblOffset val="100"/>
        <c:baseTimeUnit val="days"/>
      </c:dateAx>
      <c:valAx>
        <c:axId val="24805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4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65342-7BD4-4DCE-ABC0-214ECDB18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31D6EC-59D8-4C6C-BAC3-1A7A6368A4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6511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2DA05-73E4-432B-ACBE-99B4DB9731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4ECE0-21CC-4BE8-8807-83F1FE63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5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20171005_130120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2017-10-05T13:01:20Z</dcterms:created>
  <dcterms:modified xsi:type="dcterms:W3CDTF">2017-10-05T13:01:23Z</dcterms:modified>
</cp:coreProperties>
</file>