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6DA1-46BD-B0B9-276DB0D242D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6DA1-46BD-B0B9-276DB0D242D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6DA1-46BD-B0B9-276DB0D242D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6DA1-46BD-B0B9-276DB0D242D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6DA1-46BD-B0B9-276DB0D242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136056"/>
        <c:axId val="241136384"/>
      </c:lineChart>
      <c:catAx>
        <c:axId val="24113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36384"/>
        <c:crosses val="autoZero"/>
        <c:auto val="1"/>
        <c:lblAlgn val="ctr"/>
        <c:lblOffset val="100"/>
        <c:noMultiLvlLbl val="0"/>
      </c:catAx>
      <c:valAx>
        <c:axId val="24113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3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E1A93-A5B4-451B-AA5E-542E4ADCF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E037E7-CB15-4BEA-A19E-14D7188966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11551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D6CB6-83DA-4C01-8197-EA888C3F7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86653-0F9A-4BE1-B41C-3AEACE512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6037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20171005_130102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2017-10-05T13:01:03Z</dcterms:created>
  <dcterms:modified xsi:type="dcterms:W3CDTF">2017-10-05T13:01:06Z</dcterms:modified>
</cp:coreProperties>
</file>