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1C659-EFC3-40D0-97B0-B7738DEFF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783688"/>
              </p:ext>
            </p:extLst>
          </p:nvPr>
        </p:nvGraphicFramePr>
        <p:xfrm>
          <a:off x="457200" y="1468438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91783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34039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86498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333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791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4741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352445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00806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7333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239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6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76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(SUNTOP)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3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 - </a:t>
                      </a:r>
                      <a:r>
                        <a:rPr lang="ar-AE" sz="1000"/>
                        <a:t>ندى)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3.5189%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49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40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702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39BAA3C-A495-4AF7-B1BA-3852D8BA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16D63-BFF5-4FD9-B2D8-3B511936A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666905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20171005_125937</Template>
  <TotalTime>0</TotalTime>
  <Words>92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2017-10-05T12:59:37Z</dcterms:created>
  <dcterms:modified xsi:type="dcterms:W3CDTF">2017-10-05T12:59:49Z</dcterms:modified>
</cp:coreProperties>
</file>