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6.6748427872256001E-3</c:v>
                </c:pt>
                <c:pt idx="5">
                  <c:v>4.4783311703986001E-3</c:v>
                </c:pt>
                <c:pt idx="6">
                  <c:v>6.4847913099749998E-3</c:v>
                </c:pt>
                <c:pt idx="7">
                  <c:v>0</c:v>
                </c:pt>
                <c:pt idx="8">
                  <c:v>0</c:v>
                </c:pt>
                <c:pt idx="9">
                  <c:v>5.3133330185801998E-3</c:v>
                </c:pt>
                <c:pt idx="10">
                  <c:v>1.4153710419357E-2</c:v>
                </c:pt>
                <c:pt idx="11">
                  <c:v>6.8432556417695996E-3</c:v>
                </c:pt>
                <c:pt idx="12">
                  <c:v>1.1371493577093E-2</c:v>
                </c:pt>
                <c:pt idx="13">
                  <c:v>7.1518290577915001E-3</c:v>
                </c:pt>
                <c:pt idx="14">
                  <c:v>0</c:v>
                </c:pt>
                <c:pt idx="15">
                  <c:v>0</c:v>
                </c:pt>
                <c:pt idx="16">
                  <c:v>8.2781792144818005E-3</c:v>
                </c:pt>
                <c:pt idx="17">
                  <c:v>0.33824490818834002</c:v>
                </c:pt>
                <c:pt idx="18">
                  <c:v>0.13943634313386</c:v>
                </c:pt>
                <c:pt idx="19">
                  <c:v>1.8910694526175002E-2</c:v>
                </c:pt>
                <c:pt idx="20">
                  <c:v>0.17081814058264</c:v>
                </c:pt>
                <c:pt idx="21">
                  <c:v>0</c:v>
                </c:pt>
                <c:pt idx="22">
                  <c:v>0</c:v>
                </c:pt>
                <c:pt idx="23">
                  <c:v>2.1821233267579E-2</c:v>
                </c:pt>
                <c:pt idx="24">
                  <c:v>3.4149721365233998E-3</c:v>
                </c:pt>
                <c:pt idx="25">
                  <c:v>7.6228212325400004E-3</c:v>
                </c:pt>
                <c:pt idx="26">
                  <c:v>3.2470552916214999E-3</c:v>
                </c:pt>
                <c:pt idx="27">
                  <c:v>4.9840882197098001E-3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8D-487F-983F-35CFCF7ED3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9.1403716079327003E-3</c:v>
                </c:pt>
                <c:pt idx="1">
                  <c:v>1.0742768185198001E-2</c:v>
                </c:pt>
                <c:pt idx="2">
                  <c:v>9.3768317805803005E-3</c:v>
                </c:pt>
                <c:pt idx="3">
                  <c:v>7.1625609171093998E-3</c:v>
                </c:pt>
                <c:pt idx="4">
                  <c:v>4.1469685659782998E-3</c:v>
                </c:pt>
                <c:pt idx="5">
                  <c:v>7.1162234814638996E-3</c:v>
                </c:pt>
                <c:pt idx="6">
                  <c:v>7.8234354307366999E-3</c:v>
                </c:pt>
                <c:pt idx="7">
                  <c:v>5.1372687639920003E-3</c:v>
                </c:pt>
                <c:pt idx="8">
                  <c:v>4.9018498827327001E-3</c:v>
                </c:pt>
                <c:pt idx="9">
                  <c:v>8.2015507529872005E-3</c:v>
                </c:pt>
                <c:pt idx="10">
                  <c:v>5.3737692182956997E-3</c:v>
                </c:pt>
                <c:pt idx="11">
                  <c:v>5.9399051312295E-3</c:v>
                </c:pt>
                <c:pt idx="12">
                  <c:v>4.3374171058301004E-3</c:v>
                </c:pt>
                <c:pt idx="13">
                  <c:v>3.6777117466112999E-3</c:v>
                </c:pt>
                <c:pt idx="14">
                  <c:v>0</c:v>
                </c:pt>
                <c:pt idx="15">
                  <c:v>5.9417258167044004E-3</c:v>
                </c:pt>
                <c:pt idx="16">
                  <c:v>4.3386812295445002E-3</c:v>
                </c:pt>
                <c:pt idx="17">
                  <c:v>2.8769350925713002E-3</c:v>
                </c:pt>
                <c:pt idx="18">
                  <c:v>6.2261331562344004E-3</c:v>
                </c:pt>
                <c:pt idx="19">
                  <c:v>5.2205148622711996E-3</c:v>
                </c:pt>
                <c:pt idx="20">
                  <c:v>9.3412970249384004E-3</c:v>
                </c:pt>
                <c:pt idx="21">
                  <c:v>1.2833687675225001E-2</c:v>
                </c:pt>
                <c:pt idx="22">
                  <c:v>3.1143739683636E-3</c:v>
                </c:pt>
                <c:pt idx="23">
                  <c:v>3.1619434153708002E-3</c:v>
                </c:pt>
                <c:pt idx="24">
                  <c:v>5.5694109073609003E-3</c:v>
                </c:pt>
                <c:pt idx="25">
                  <c:v>3.2570122529745E-3</c:v>
                </c:pt>
                <c:pt idx="26">
                  <c:v>2.8796295946613999E-3</c:v>
                </c:pt>
                <c:pt idx="27">
                  <c:v>5.1931326014478E-3</c:v>
                </c:pt>
                <c:pt idx="28">
                  <c:v>4.5797100901871996E-3</c:v>
                </c:pt>
                <c:pt idx="29">
                  <c:v>4.2180585158037003E-3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8D-487F-983F-35CFCF7ED3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8.2079997449942002E-2</c:v>
                </c:pt>
                <c:pt idx="11">
                  <c:v>0.14558070896211001</c:v>
                </c:pt>
                <c:pt idx="12">
                  <c:v>0</c:v>
                </c:pt>
                <c:pt idx="13">
                  <c:v>5.3677792407780998E-2</c:v>
                </c:pt>
                <c:pt idx="14">
                  <c:v>4.0263747478533E-2</c:v>
                </c:pt>
                <c:pt idx="15">
                  <c:v>0</c:v>
                </c:pt>
                <c:pt idx="16">
                  <c:v>3.0038292176886E-2</c:v>
                </c:pt>
                <c:pt idx="17">
                  <c:v>5.2506556673184997E-2</c:v>
                </c:pt>
                <c:pt idx="18">
                  <c:v>0</c:v>
                </c:pt>
                <c:pt idx="19">
                  <c:v>0</c:v>
                </c:pt>
                <c:pt idx="20">
                  <c:v>6.7157470304429007E-2</c:v>
                </c:pt>
                <c:pt idx="21">
                  <c:v>3.0458324632538E-2</c:v>
                </c:pt>
                <c:pt idx="22">
                  <c:v>0</c:v>
                </c:pt>
                <c:pt idx="23">
                  <c:v>0</c:v>
                </c:pt>
                <c:pt idx="24">
                  <c:v>3.9127171291835003E-2</c:v>
                </c:pt>
                <c:pt idx="25">
                  <c:v>0</c:v>
                </c:pt>
                <c:pt idx="26">
                  <c:v>8.8927939081699006E-2</c:v>
                </c:pt>
                <c:pt idx="27">
                  <c:v>1.4512261529592001E-2</c:v>
                </c:pt>
                <c:pt idx="28">
                  <c:v>3.1558511077436999E-2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8D-487F-983F-35CFCF7ED3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8.0331581421185003E-2</c:v>
                </c:pt>
                <c:pt idx="10">
                  <c:v>0.18374969018948001</c:v>
                </c:pt>
                <c:pt idx="11">
                  <c:v>0</c:v>
                </c:pt>
                <c:pt idx="12">
                  <c:v>0.25383096737802002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5.8936579115951002E-2</c:v>
                </c:pt>
                <c:pt idx="17">
                  <c:v>0</c:v>
                </c:pt>
                <c:pt idx="18">
                  <c:v>8.2782163430765998E-2</c:v>
                </c:pt>
                <c:pt idx="19">
                  <c:v>2.0474496455353E-2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8D-487F-983F-35CFCF7ED3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8.5561739840262998</c:v>
                </c:pt>
                <c:pt idx="1">
                  <c:v>0.67467285421630996</c:v>
                </c:pt>
                <c:pt idx="2">
                  <c:v>0.73703102179933999</c:v>
                </c:pt>
                <c:pt idx="3">
                  <c:v>1.3992545425767999</c:v>
                </c:pt>
                <c:pt idx="4">
                  <c:v>0.14105621924167</c:v>
                </c:pt>
                <c:pt idx="5">
                  <c:v>0.49498079412061002</c:v>
                </c:pt>
                <c:pt idx="6">
                  <c:v>0</c:v>
                </c:pt>
                <c:pt idx="7">
                  <c:v>0.76480546136461003</c:v>
                </c:pt>
                <c:pt idx="8">
                  <c:v>1.3095936755618001</c:v>
                </c:pt>
                <c:pt idx="9">
                  <c:v>0</c:v>
                </c:pt>
                <c:pt idx="10">
                  <c:v>0.42620306047508</c:v>
                </c:pt>
                <c:pt idx="11">
                  <c:v>0.95007531556103997</c:v>
                </c:pt>
                <c:pt idx="12">
                  <c:v>0.68610046813848002</c:v>
                </c:pt>
                <c:pt idx="13">
                  <c:v>0.15381619605117</c:v>
                </c:pt>
                <c:pt idx="14">
                  <c:v>0</c:v>
                </c:pt>
                <c:pt idx="15">
                  <c:v>1.1605560473806</c:v>
                </c:pt>
                <c:pt idx="16">
                  <c:v>0.14854603144421999</c:v>
                </c:pt>
                <c:pt idx="17">
                  <c:v>5.7180573536423002E-2</c:v>
                </c:pt>
                <c:pt idx="18">
                  <c:v>0</c:v>
                </c:pt>
                <c:pt idx="19">
                  <c:v>0.12434709294139</c:v>
                </c:pt>
                <c:pt idx="20">
                  <c:v>5.2763823358256003E-2</c:v>
                </c:pt>
                <c:pt idx="21">
                  <c:v>1.3729771362747001</c:v>
                </c:pt>
                <c:pt idx="22">
                  <c:v>0</c:v>
                </c:pt>
                <c:pt idx="23">
                  <c:v>0</c:v>
                </c:pt>
                <c:pt idx="24">
                  <c:v>0.13353782018150001</c:v>
                </c:pt>
                <c:pt idx="25">
                  <c:v>0</c:v>
                </c:pt>
                <c:pt idx="26">
                  <c:v>0</c:v>
                </c:pt>
                <c:pt idx="27">
                  <c:v>3.6480453933788001E-2</c:v>
                </c:pt>
                <c:pt idx="28">
                  <c:v>0</c:v>
                </c:pt>
                <c:pt idx="29">
                  <c:v>0.29660815858876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8D-487F-983F-35CFCF7ED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927048"/>
        <c:axId val="243631200"/>
      </c:lineChart>
      <c:dateAx>
        <c:axId val="24592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31200"/>
        <c:crosses val="autoZero"/>
        <c:auto val="1"/>
        <c:lblOffset val="100"/>
        <c:baseTimeUnit val="days"/>
      </c:dateAx>
      <c:valAx>
        <c:axId val="24363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2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BF78-D691-468B-94A5-36AF4013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D2C5B-3F78-41A2-9079-12D76EF046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65330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BB11A-EC11-43F5-8482-7C175D352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199B3-A1C5-4369-83EC-190E3C7DA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85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20171005_124515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2017-10-05T12:45:15Z</dcterms:created>
  <dcterms:modified xsi:type="dcterms:W3CDTF">2017-10-05T12:45:18Z</dcterms:modified>
</cp:coreProperties>
</file>