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المراعي - 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-4.9877855422969996E-3</c:v>
                </c:pt>
                <c:pt idx="1">
                  <c:v>-7.6168632409056997E-3</c:v>
                </c:pt>
                <c:pt idx="2">
                  <c:v>-5.7299353393649999E-3</c:v>
                </c:pt>
                <c:pt idx="3">
                  <c:v>-7.7077664398455996E-3</c:v>
                </c:pt>
                <c:pt idx="4">
                  <c:v>-7.6634138733411E-3</c:v>
                </c:pt>
                <c:pt idx="5">
                  <c:v>-7.6640011974720996E-3</c:v>
                </c:pt>
                <c:pt idx="6">
                  <c:v>-7.2150526226828996E-3</c:v>
                </c:pt>
                <c:pt idx="7">
                  <c:v>-6.5412205917623999E-3</c:v>
                </c:pt>
                <c:pt idx="8">
                  <c:v>-7.5307637318418998E-3</c:v>
                </c:pt>
                <c:pt idx="9">
                  <c:v>-6.9468096945089998E-3</c:v>
                </c:pt>
                <c:pt idx="10">
                  <c:v>-8.0264833480823E-3</c:v>
                </c:pt>
                <c:pt idx="11">
                  <c:v>-9.8034388034947996E-3</c:v>
                </c:pt>
                <c:pt idx="12">
                  <c:v>-8.5900935533146996E-3</c:v>
                </c:pt>
                <c:pt idx="13">
                  <c:v>-8.3434515487223002E-3</c:v>
                </c:pt>
                <c:pt idx="14">
                  <c:v>-8.1192380960949002E-3</c:v>
                </c:pt>
                <c:pt idx="15">
                  <c:v>-6.4104452920227999E-3</c:v>
                </c:pt>
                <c:pt idx="16">
                  <c:v>-7.2656370906499998E-3</c:v>
                </c:pt>
                <c:pt idx="17">
                  <c:v>-8.2334873025453007E-3</c:v>
                </c:pt>
                <c:pt idx="18">
                  <c:v>3.0686889116616E-2</c:v>
                </c:pt>
                <c:pt idx="19">
                  <c:v>4.3204860535565E-2</c:v>
                </c:pt>
                <c:pt idx="20">
                  <c:v>3.4283684563125E-2</c:v>
                </c:pt>
                <c:pt idx="21">
                  <c:v>1.9664224931764999E-2</c:v>
                </c:pt>
                <c:pt idx="22">
                  <c:v>1.1683870416889001E-3</c:v>
                </c:pt>
                <c:pt idx="23">
                  <c:v>1.3840730934392999E-2</c:v>
                </c:pt>
                <c:pt idx="24">
                  <c:v>-1.1682117015273E-2</c:v>
                </c:pt>
                <c:pt idx="25">
                  <c:v>-1.2379997160015E-2</c:v>
                </c:pt>
                <c:pt idx="26">
                  <c:v>4.0447829378472002E-4</c:v>
                </c:pt>
                <c:pt idx="27">
                  <c:v>-1.4606101530381999E-3</c:v>
                </c:pt>
                <c:pt idx="28">
                  <c:v>-2.3819528867696001E-3</c:v>
                </c:pt>
                <c:pt idx="29">
                  <c:v>-2.2696506805357001E-3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62-481C-A193-5DE66E9D61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-4.8056446536732002E-3</c:v>
                </c:pt>
                <c:pt idx="1">
                  <c:v>-4.1462456217059998E-3</c:v>
                </c:pt>
                <c:pt idx="2">
                  <c:v>-5.8426792642371E-3</c:v>
                </c:pt>
                <c:pt idx="3">
                  <c:v>-4.1466598183951004E-3</c:v>
                </c:pt>
                <c:pt idx="4">
                  <c:v>-6.5972323667759999E-3</c:v>
                </c:pt>
                <c:pt idx="5">
                  <c:v>-4.6183673411682004E-3</c:v>
                </c:pt>
                <c:pt idx="6">
                  <c:v>-3.2047294265796001E-3</c:v>
                </c:pt>
                <c:pt idx="7">
                  <c:v>-4.3359493561115001E-3</c:v>
                </c:pt>
                <c:pt idx="8">
                  <c:v>-5.1845120714294002E-3</c:v>
                </c:pt>
                <c:pt idx="9">
                  <c:v>-4.0535559583973002E-3</c:v>
                </c:pt>
                <c:pt idx="10">
                  <c:v>-8.6730759440925998E-3</c:v>
                </c:pt>
                <c:pt idx="11">
                  <c:v>-7.2596171070520004E-3</c:v>
                </c:pt>
                <c:pt idx="12">
                  <c:v>-8.6744579642366992E-3</c:v>
                </c:pt>
                <c:pt idx="13">
                  <c:v>-9.6181681538681004E-3</c:v>
                </c:pt>
                <c:pt idx="14">
                  <c:v>-5.5639853601172004E-3</c:v>
                </c:pt>
                <c:pt idx="15">
                  <c:v>-6.4130857127768E-3</c:v>
                </c:pt>
                <c:pt idx="16">
                  <c:v>-6.4134970158376001E-3</c:v>
                </c:pt>
                <c:pt idx="17">
                  <c:v>-7.4514523729574999E-3</c:v>
                </c:pt>
                <c:pt idx="18">
                  <c:v>-1.2923101884036999E-2</c:v>
                </c:pt>
                <c:pt idx="19">
                  <c:v>-1.1132285514821001E-2</c:v>
                </c:pt>
                <c:pt idx="20">
                  <c:v>-9.8125982439222995E-3</c:v>
                </c:pt>
                <c:pt idx="21">
                  <c:v>-8.8699495545208999E-3</c:v>
                </c:pt>
                <c:pt idx="22">
                  <c:v>-1.1513083392472E-2</c:v>
                </c:pt>
                <c:pt idx="23">
                  <c:v>-1.2646973881168E-2</c:v>
                </c:pt>
                <c:pt idx="24">
                  <c:v>-9.4392339872834997E-3</c:v>
                </c:pt>
                <c:pt idx="25">
                  <c:v>-1.0384137569054999E-2</c:v>
                </c:pt>
                <c:pt idx="26">
                  <c:v>-6.3255406449030001E-3</c:v>
                </c:pt>
                <c:pt idx="27">
                  <c:v>-7.5533621431153998E-3</c:v>
                </c:pt>
                <c:pt idx="28">
                  <c:v>-6.0431461752077998E-3</c:v>
                </c:pt>
                <c:pt idx="29">
                  <c:v>-9.0652670901531004E-3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262-481C-A193-5DE66E9D61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NADEC Foods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-6.2363745168468E-3</c:v>
                </c:pt>
                <c:pt idx="1">
                  <c:v>-7.6964315097213997E-3</c:v>
                </c:pt>
                <c:pt idx="2">
                  <c:v>-9.5549262280070994E-3</c:v>
                </c:pt>
                <c:pt idx="3">
                  <c:v>-1.3404718991964999E-2</c:v>
                </c:pt>
                <c:pt idx="4">
                  <c:v>-8.3624803382159E-3</c:v>
                </c:pt>
                <c:pt idx="5">
                  <c:v>-5.4427042540706998E-3</c:v>
                </c:pt>
                <c:pt idx="6">
                  <c:v>-8.4963910251559995E-3</c:v>
                </c:pt>
                <c:pt idx="7">
                  <c:v>-8.4971129730999993E-3</c:v>
                </c:pt>
                <c:pt idx="8">
                  <c:v>-8.8961710614194004E-3</c:v>
                </c:pt>
                <c:pt idx="9">
                  <c:v>-1.3810210526035999E-2</c:v>
                </c:pt>
                <c:pt idx="10">
                  <c:v>-9.9606620254408997E-3</c:v>
                </c:pt>
                <c:pt idx="11">
                  <c:v>-1.0625764556965E-2</c:v>
                </c:pt>
                <c:pt idx="12">
                  <c:v>-1.5807504446691E-2</c:v>
                </c:pt>
                <c:pt idx="13">
                  <c:v>-1.3020002976001E-2</c:v>
                </c:pt>
                <c:pt idx="14">
                  <c:v>-1.3686070768945E-2</c:v>
                </c:pt>
                <c:pt idx="15">
                  <c:v>-9.8340569338739008E-3</c:v>
                </c:pt>
                <c:pt idx="16">
                  <c:v>-1.0499552772214E-2</c:v>
                </c:pt>
                <c:pt idx="17">
                  <c:v>-1.236153091579E-2</c:v>
                </c:pt>
                <c:pt idx="18">
                  <c:v>-1.5952334424738999E-2</c:v>
                </c:pt>
                <c:pt idx="19">
                  <c:v>-1.3295733000408001E-2</c:v>
                </c:pt>
                <c:pt idx="20">
                  <c:v>-1.5159151140725999E-2</c:v>
                </c:pt>
                <c:pt idx="21">
                  <c:v>-1.5826425342495998E-2</c:v>
                </c:pt>
                <c:pt idx="22">
                  <c:v>-2.2479741629289E-2</c:v>
                </c:pt>
                <c:pt idx="23">
                  <c:v>-2.0223011924925E-2</c:v>
                </c:pt>
                <c:pt idx="24">
                  <c:v>-1.8763298987181001E-2</c:v>
                </c:pt>
                <c:pt idx="25">
                  <c:v>-1.5838663908876002E-2</c:v>
                </c:pt>
                <c:pt idx="26">
                  <c:v>-9.7176943239346992E-3</c:v>
                </c:pt>
                <c:pt idx="27">
                  <c:v>-1.1848751354617999E-2</c:v>
                </c:pt>
                <c:pt idx="28">
                  <c:v>-1.57114420574E-2</c:v>
                </c:pt>
                <c:pt idx="29">
                  <c:v>-1.3316873677468E-2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262-481C-A193-5DE66E9D61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Suntop - سن توب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5.1281174680775001E-3</c:v>
                </c:pt>
                <c:pt idx="1">
                  <c:v>-1.7092848352249E-3</c:v>
                </c:pt>
                <c:pt idx="2">
                  <c:v>5.9825991829478998E-3</c:v>
                </c:pt>
                <c:pt idx="3">
                  <c:v>7.6914530864092001E-3</c:v>
                </c:pt>
                <c:pt idx="4">
                  <c:v>3.4181606877339002E-3</c:v>
                </c:pt>
                <c:pt idx="5">
                  <c:v>5.9815767436296003E-3</c:v>
                </c:pt>
                <c:pt idx="6">
                  <c:v>-5.9812189724266001E-3</c:v>
                </c:pt>
                <c:pt idx="7">
                  <c:v>-8.5451096337566001E-4</c:v>
                </c:pt>
                <c:pt idx="8">
                  <c:v>-5.1271095919674997E-3</c:v>
                </c:pt>
                <c:pt idx="9">
                  <c:v>-6.8364966372982004E-3</c:v>
                </c:pt>
                <c:pt idx="10">
                  <c:v>-5.9823435403508997E-3</c:v>
                </c:pt>
                <c:pt idx="11">
                  <c:v>-5.9827014461043999E-3</c:v>
                </c:pt>
                <c:pt idx="12">
                  <c:v>1.7094455413387E-2</c:v>
                </c:pt>
                <c:pt idx="13">
                  <c:v>1.1964073596143999E-2</c:v>
                </c:pt>
                <c:pt idx="14">
                  <c:v>3.4178978219446001E-3</c:v>
                </c:pt>
                <c:pt idx="15">
                  <c:v>1.5380014525569001E-2</c:v>
                </c:pt>
                <c:pt idx="16">
                  <c:v>3.7589809744304002E-2</c:v>
                </c:pt>
                <c:pt idx="17">
                  <c:v>3.5013706585138998E-2</c:v>
                </c:pt>
                <c:pt idx="18">
                  <c:v>6.4027045023817994E-2</c:v>
                </c:pt>
                <c:pt idx="19">
                  <c:v>1.1090919949151999E-2</c:v>
                </c:pt>
                <c:pt idx="20">
                  <c:v>-5.1183184617747002E-3</c:v>
                </c:pt>
                <c:pt idx="21">
                  <c:v>1.3649547858727001E-2</c:v>
                </c:pt>
                <c:pt idx="22">
                  <c:v>1.8765566890715998E-2</c:v>
                </c:pt>
                <c:pt idx="23">
                  <c:v>1.7909225809753002E-2</c:v>
                </c:pt>
                <c:pt idx="24">
                  <c:v>-2.5580027114829001E-3</c:v>
                </c:pt>
                <c:pt idx="25">
                  <c:v>-4.2634469115590996E-3</c:v>
                </c:pt>
                <c:pt idx="26">
                  <c:v>6.8218059025675999E-3</c:v>
                </c:pt>
                <c:pt idx="27">
                  <c:v>8.5266757049429001E-3</c:v>
                </c:pt>
                <c:pt idx="28">
                  <c:v>1.7051897449889E-3</c:v>
                </c:pt>
                <c:pt idx="29">
                  <c:v>-8.5258033438200993E-3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262-481C-A193-5DE66E9D617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Nada - ندى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0.15692969410056001</c:v>
                </c:pt>
                <c:pt idx="1">
                  <c:v>0.10073775591834</c:v>
                </c:pt>
                <c:pt idx="2">
                  <c:v>4.2483176487999E-2</c:v>
                </c:pt>
                <c:pt idx="3">
                  <c:v>0.12548099598147999</c:v>
                </c:pt>
                <c:pt idx="4">
                  <c:v>0.12080443586936</c:v>
                </c:pt>
                <c:pt idx="5">
                  <c:v>0.13229051831147001</c:v>
                </c:pt>
                <c:pt idx="6">
                  <c:v>0.17806150490579001</c:v>
                </c:pt>
                <c:pt idx="7">
                  <c:v>0.18120645074196001</c:v>
                </c:pt>
                <c:pt idx="8">
                  <c:v>0.17241349524308</c:v>
                </c:pt>
                <c:pt idx="9">
                  <c:v>0.18436152104291001</c:v>
                </c:pt>
                <c:pt idx="10">
                  <c:v>0.17403788551716001</c:v>
                </c:pt>
                <c:pt idx="11">
                  <c:v>0.10241975257725</c:v>
                </c:pt>
                <c:pt idx="12">
                  <c:v>0.36840253040693999</c:v>
                </c:pt>
                <c:pt idx="13">
                  <c:v>0.26613712903717002</c:v>
                </c:pt>
                <c:pt idx="14">
                  <c:v>0.33230015506202998</c:v>
                </c:pt>
                <c:pt idx="15">
                  <c:v>0.11782407997756</c:v>
                </c:pt>
                <c:pt idx="16">
                  <c:v>6.3003304701643004E-2</c:v>
                </c:pt>
                <c:pt idx="17">
                  <c:v>4.4974025378927002E-2</c:v>
                </c:pt>
                <c:pt idx="18">
                  <c:v>2.3749181501422998E-3</c:v>
                </c:pt>
                <c:pt idx="19">
                  <c:v>-9.6690799785583998E-3</c:v>
                </c:pt>
                <c:pt idx="20">
                  <c:v>-1.0857560679344E-2</c:v>
                </c:pt>
                <c:pt idx="21">
                  <c:v>2.1038808117586998E-2</c:v>
                </c:pt>
                <c:pt idx="22">
                  <c:v>5.7166024043656997E-2</c:v>
                </c:pt>
                <c:pt idx="23">
                  <c:v>4.1027518954036002E-2</c:v>
                </c:pt>
                <c:pt idx="24">
                  <c:v>1.8641224220034001E-3</c:v>
                </c:pt>
                <c:pt idx="25">
                  <c:v>-7.6258132082473997E-3</c:v>
                </c:pt>
                <c:pt idx="26">
                  <c:v>-6.7790175847716005E-4</c:v>
                </c:pt>
                <c:pt idx="27">
                  <c:v>-3.2200551815772002E-3</c:v>
                </c:pt>
                <c:pt idx="28">
                  <c:v>-4.4065331939061002E-3</c:v>
                </c:pt>
                <c:pt idx="29">
                  <c:v>-1.0169370871871001E-3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262-481C-A193-5DE66E9D61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919888"/>
        <c:axId val="245241384"/>
      </c:lineChart>
      <c:dateAx>
        <c:axId val="246919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41384"/>
        <c:crosses val="autoZero"/>
        <c:auto val="1"/>
        <c:lblOffset val="100"/>
        <c:baseTimeUnit val="days"/>
      </c:dateAx>
      <c:valAx>
        <c:axId val="245241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919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1A6FB-6AE4-40DC-951F-FC8014ACA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C87979-F941-4CB4-B8C6-A2B293D7B2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489227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DA0FC3-62CD-4928-920F-DACAA1B9C7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5971D0-7A34-4C97-890A-82C329FB9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0767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20171005_124426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</dc:title>
  <dc:creator>Administrator</dc:creator>
  <cp:lastModifiedBy>Administrator</cp:lastModifiedBy>
  <cp:revision>1</cp:revision>
  <dcterms:created xsi:type="dcterms:W3CDTF">2017-10-05T12:44:27Z</dcterms:created>
  <dcterms:modified xsi:type="dcterms:W3CDTF">2017-10-05T12:44:30Z</dcterms:modified>
</cp:coreProperties>
</file>