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422-4D3B-A696-30AA17A645D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C422-4D3B-A696-30AA17A645D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C422-4D3B-A696-30AA17A645D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C422-4D3B-A696-30AA17A645D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C422-4D3B-A696-30AA17A645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996976"/>
        <c:axId val="232997632"/>
      </c:lineChart>
      <c:catAx>
        <c:axId val="23299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97632"/>
        <c:crosses val="autoZero"/>
        <c:auto val="1"/>
        <c:lblAlgn val="ctr"/>
        <c:lblOffset val="100"/>
        <c:noMultiLvlLbl val="0"/>
      </c:catAx>
      <c:valAx>
        <c:axId val="23299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9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17F01-19E3-4DB6-BAA5-0FACCA7C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D45DF2-A807-4D8C-B355-DB07854243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33039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A7A64-77EB-4148-BA68-9D2C5205B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BA3FB-1D11-4559-8F2E-CBAEC9118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532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20171005_124357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2017-10-05T12:43:57Z</dcterms:created>
  <dcterms:modified xsi:type="dcterms:W3CDTF">2017-10-05T12:44:00Z</dcterms:modified>
</cp:coreProperties>
</file>