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1C2-4A79-B627-9A0923469E4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F1C2-4A79-B627-9A0923469E4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F1C2-4A79-B627-9A0923469E4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F1C2-4A79-B627-9A0923469E4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F1C2-4A79-B627-9A0923469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103680"/>
        <c:axId val="243942944"/>
      </c:lineChart>
      <c:catAx>
        <c:axId val="24510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42944"/>
        <c:crosses val="autoZero"/>
        <c:auto val="1"/>
        <c:lblAlgn val="ctr"/>
        <c:lblOffset val="100"/>
        <c:noMultiLvlLbl val="0"/>
      </c:catAx>
      <c:valAx>
        <c:axId val="24394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0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FE69F-20EB-4134-AF27-E30CF600E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4E3D62-C3FF-4333-AD2F-69ECDBDA9A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9235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9448D-7610-4F24-A54E-FFF99FD2E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BD6EB-FDB4-4C23-B47C-3DD1527A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7474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20171005_124340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2017-10-05T12:43:41Z</dcterms:created>
  <dcterms:modified xsi:type="dcterms:W3CDTF">2017-10-05T12:43:44Z</dcterms:modified>
</cp:coreProperties>
</file>