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2C7A-406D-BFDF-68F84FDD2F30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Sheet1!$C$2:$C$31</c:f>
            </c:numRef>
          </c:val>
          <c:smooth val="0"/>
          <c:extLst>
            <c:ext xmlns:c16="http://schemas.microsoft.com/office/drawing/2014/chart" uri="{C3380CC4-5D6E-409C-BE32-E72D297353CC}">
              <c16:uniqueId val="{00000001-2C7A-406D-BFDF-68F84FDD2F30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Sheet1!$D$2:$D$31</c:f>
            </c:numRef>
          </c:val>
          <c:smooth val="0"/>
          <c:extLst>
            <c:ext xmlns:c16="http://schemas.microsoft.com/office/drawing/2014/chart" uri="{C3380CC4-5D6E-409C-BE32-E72D297353CC}">
              <c16:uniqueId val="{00000002-2C7A-406D-BFDF-68F84FDD2F30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Sheet1!$E$2:$E$31</c:f>
            </c:numRef>
          </c:val>
          <c:smooth val="0"/>
          <c:extLst>
            <c:ext xmlns:c16="http://schemas.microsoft.com/office/drawing/2014/chart" uri="{C3380CC4-5D6E-409C-BE32-E72D297353CC}">
              <c16:uniqueId val="{00000003-2C7A-406D-BFDF-68F84FDD2F30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Sheet1!$F$2:$F$31</c:f>
            </c:numRef>
          </c:val>
          <c:smooth val="0"/>
          <c:extLst>
            <c:ext xmlns:c16="http://schemas.microsoft.com/office/drawing/2014/chart" uri="{C3380CC4-5D6E-409C-BE32-E72D297353CC}">
              <c16:uniqueId val="{00000004-2C7A-406D-BFDF-68F84FDD2F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588704"/>
        <c:axId val="237217008"/>
      </c:lineChart>
      <c:catAx>
        <c:axId val="234588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217008"/>
        <c:crosses val="autoZero"/>
        <c:auto val="1"/>
        <c:lblAlgn val="ctr"/>
        <c:lblOffset val="100"/>
        <c:noMultiLvlLbl val="0"/>
      </c:catAx>
      <c:valAx>
        <c:axId val="237217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588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B4950-EC44-4944-AE61-9759E0917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6A4FB0-A5E7-471E-AD70-B0C319291D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639867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867055-F7C8-415C-8DD6-96AE6357F3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908E0B-0378-4D42-AA14-5A68CA5C2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6433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20171005_124315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</dc:title>
  <dc:creator>Administrator</dc:creator>
  <cp:lastModifiedBy>Administrator</cp:lastModifiedBy>
  <cp:revision>1</cp:revision>
  <dcterms:created xsi:type="dcterms:W3CDTF">2017-10-05T12:43:16Z</dcterms:created>
  <dcterms:modified xsi:type="dcterms:W3CDTF">2017-10-05T12:43:19Z</dcterms:modified>
</cp:coreProperties>
</file>