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1925EC-2E69-4ECC-84D2-C989BF7AF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93060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52533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564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1707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135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9517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7871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4007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0506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1453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1772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3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1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6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29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24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1399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062F171-1867-43BD-84A2-5C00DE94E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D7D35-D870-4078-A877-14DCA037C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07594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20171005_124155</Template>
  <TotalTime>0</TotalTime>
  <Words>91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2017-10-05T12:41:55Z</dcterms:created>
  <dcterms:modified xsi:type="dcterms:W3CDTF">2017-10-05T12:42:09Z</dcterms:modified>
</cp:coreProperties>
</file>