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9.1403716079327003E-3</c:v>
                </c:pt>
                <c:pt idx="1">
                  <c:v>1.0742768185198001E-2</c:v>
                </c:pt>
                <c:pt idx="2">
                  <c:v>9.3768317805803005E-3</c:v>
                </c:pt>
                <c:pt idx="3">
                  <c:v>7.1625609171093998E-3</c:v>
                </c:pt>
                <c:pt idx="4">
                  <c:v>4.1469685659782998E-3</c:v>
                </c:pt>
                <c:pt idx="5">
                  <c:v>7.1162234814638996E-3</c:v>
                </c:pt>
                <c:pt idx="6">
                  <c:v>7.8234354307366999E-3</c:v>
                </c:pt>
                <c:pt idx="7">
                  <c:v>5.1372687639920003E-3</c:v>
                </c:pt>
                <c:pt idx="8">
                  <c:v>4.9018498827327001E-3</c:v>
                </c:pt>
                <c:pt idx="9">
                  <c:v>8.2015507529872005E-3</c:v>
                </c:pt>
                <c:pt idx="10">
                  <c:v>5.3737692182956997E-3</c:v>
                </c:pt>
                <c:pt idx="11">
                  <c:v>5.9399051312295E-3</c:v>
                </c:pt>
                <c:pt idx="12">
                  <c:v>4.3374171058301004E-3</c:v>
                </c:pt>
                <c:pt idx="13">
                  <c:v>3.6777117466112999E-3</c:v>
                </c:pt>
                <c:pt idx="14">
                  <c:v>0</c:v>
                </c:pt>
                <c:pt idx="15">
                  <c:v>5.9417258167044004E-3</c:v>
                </c:pt>
                <c:pt idx="16">
                  <c:v>4.3386812295445002E-3</c:v>
                </c:pt>
                <c:pt idx="17">
                  <c:v>2.8769350925713002E-3</c:v>
                </c:pt>
                <c:pt idx="18">
                  <c:v>6.2261331562344004E-3</c:v>
                </c:pt>
                <c:pt idx="19">
                  <c:v>5.2205148622711996E-3</c:v>
                </c:pt>
                <c:pt idx="20">
                  <c:v>9.3412970249384004E-3</c:v>
                </c:pt>
                <c:pt idx="21">
                  <c:v>1.2833687675225001E-2</c:v>
                </c:pt>
                <c:pt idx="22">
                  <c:v>3.1143739683636E-3</c:v>
                </c:pt>
                <c:pt idx="23">
                  <c:v>3.1619434153708002E-3</c:v>
                </c:pt>
                <c:pt idx="24">
                  <c:v>5.5694109073609003E-3</c:v>
                </c:pt>
                <c:pt idx="25">
                  <c:v>3.2570122529745E-3</c:v>
                </c:pt>
                <c:pt idx="26">
                  <c:v>2.8796295946613999E-3</c:v>
                </c:pt>
                <c:pt idx="27">
                  <c:v>5.1931326014478E-3</c:v>
                </c:pt>
                <c:pt idx="28">
                  <c:v>4.5797100901871996E-3</c:v>
                </c:pt>
                <c:pt idx="29">
                  <c:v>4.2180585158037003E-3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88-44CE-AF66-0610F4863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362056"/>
        <c:axId val="238363368"/>
      </c:lineChart>
      <c:dateAx>
        <c:axId val="23836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63368"/>
        <c:crosses val="autoZero"/>
        <c:auto val="1"/>
        <c:lblOffset val="100"/>
        <c:baseTimeUnit val="days"/>
      </c:dateAx>
      <c:valAx>
        <c:axId val="23836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6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C02A7-8F99-474B-BFFB-FB8C93589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9B913C-B7C2-478F-8878-0A716FA70D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58099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C13A2-18E4-45C3-BE6C-85EB1095F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D0C18-1E2C-4A9D-8351-FFC50F027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747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20171005_122350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2017-10-05T12:23:51Z</dcterms:created>
  <dcterms:modified xsi:type="dcterms:W3CDTF">2017-10-05T12:23:54Z</dcterms:modified>
</cp:coreProperties>
</file>