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1061201</c:v>
                </c:pt>
                <c:pt idx="1">
                  <c:v>1061157</c:v>
                </c:pt>
                <c:pt idx="2">
                  <c:v>1061095</c:v>
                </c:pt>
                <c:pt idx="3">
                  <c:v>1061051</c:v>
                </c:pt>
                <c:pt idx="4">
                  <c:v>1060981</c:v>
                </c:pt>
                <c:pt idx="5">
                  <c:v>1060932</c:v>
                </c:pt>
                <c:pt idx="6">
                  <c:v>1060898</c:v>
                </c:pt>
                <c:pt idx="7">
                  <c:v>1060852</c:v>
                </c:pt>
                <c:pt idx="8">
                  <c:v>1060797</c:v>
                </c:pt>
                <c:pt idx="9">
                  <c:v>1060754</c:v>
                </c:pt>
                <c:pt idx="10">
                  <c:v>1060662</c:v>
                </c:pt>
                <c:pt idx="11">
                  <c:v>1060585</c:v>
                </c:pt>
                <c:pt idx="12">
                  <c:v>1060493</c:v>
                </c:pt>
                <c:pt idx="13">
                  <c:v>1060391</c:v>
                </c:pt>
                <c:pt idx="14">
                  <c:v>1060332</c:v>
                </c:pt>
                <c:pt idx="15">
                  <c:v>1060264</c:v>
                </c:pt>
                <c:pt idx="16">
                  <c:v>1060196</c:v>
                </c:pt>
                <c:pt idx="17">
                  <c:v>1060117</c:v>
                </c:pt>
                <c:pt idx="18">
                  <c:v>1059980</c:v>
                </c:pt>
                <c:pt idx="19">
                  <c:v>1059862</c:v>
                </c:pt>
                <c:pt idx="20">
                  <c:v>1059758</c:v>
                </c:pt>
                <c:pt idx="21">
                  <c:v>1059664</c:v>
                </c:pt>
                <c:pt idx="22">
                  <c:v>1059542</c:v>
                </c:pt>
                <c:pt idx="23">
                  <c:v>1059408</c:v>
                </c:pt>
                <c:pt idx="24">
                  <c:v>1059308</c:v>
                </c:pt>
                <c:pt idx="25">
                  <c:v>1059198</c:v>
                </c:pt>
                <c:pt idx="26">
                  <c:v>1059131</c:v>
                </c:pt>
                <c:pt idx="27">
                  <c:v>1059051</c:v>
                </c:pt>
                <c:pt idx="28">
                  <c:v>1058987</c:v>
                </c:pt>
                <c:pt idx="29">
                  <c:v>1058891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38-4EB3-833B-EA0E4828D0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862544"/>
        <c:axId val="147071896"/>
      </c:lineChart>
      <c:dateAx>
        <c:axId val="241862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071896"/>
        <c:crosses val="autoZero"/>
        <c:auto val="1"/>
        <c:lblOffset val="100"/>
        <c:baseTimeUnit val="days"/>
      </c:dateAx>
      <c:valAx>
        <c:axId val="147071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86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C171C-6042-4977-A581-EF26F99FB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56A208-3001-4BDC-AB6E-675BDDD997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601992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0C8C8C-52E1-48B1-8471-FDD3863150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17278-B535-431F-99F4-5F9152D87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7950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20171005_122123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2017-10-05T12:21:23Z</dcterms:created>
  <dcterms:modified xsi:type="dcterms:W3CDTF">2017-10-05T12:21:29Z</dcterms:modified>
</cp:coreProperties>
</file>