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3561-479C-887D-6ECA64E043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649776"/>
        <c:axId val="244650104"/>
      </c:lineChart>
      <c:catAx>
        <c:axId val="244649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650104"/>
        <c:crosses val="autoZero"/>
        <c:auto val="1"/>
        <c:lblAlgn val="ctr"/>
        <c:lblOffset val="100"/>
        <c:noMultiLvlLbl val="0"/>
      </c:catAx>
      <c:valAx>
        <c:axId val="244650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649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F5E5B-7C06-4D81-984A-CE0F7566B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4DCD0B-C296-4AAE-8C60-87635A963C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467583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9CE48-7862-43F6-B7B5-86C235DD40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14E592-36CD-481D-9A07-45B3081E7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1123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20171003_144046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2017-10-03T14:42:46Z</dcterms:created>
  <dcterms:modified xsi:type="dcterms:W3CDTF">2017-10-03T14:42:49Z</dcterms:modified>
</cp:coreProperties>
</file>