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C6710B-7CB1-4FC1-80BE-AA01AF09FC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7035672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75459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61411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2335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4121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8520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3184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5434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64746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39036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2734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200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4582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865D842-C3B5-4EF2-BCAA-5A2CF35FA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97EAC-DD53-444F-9846-FAA361B8F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5467061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20171003_143832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2017-10-03T14:38:33Z</dcterms:created>
  <dcterms:modified xsi:type="dcterms:W3CDTF">2017-10-03T14:38:38Z</dcterms:modified>
</cp:coreProperties>
</file>