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0.20037661146251001</c:v>
                </c:pt>
                <c:pt idx="1">
                  <c:v>4.1106489989360999E-2</c:v>
                </c:pt>
                <c:pt idx="2">
                  <c:v>8.9419498284111998E-2</c:v>
                </c:pt>
                <c:pt idx="3">
                  <c:v>6.6450802242412996E-2</c:v>
                </c:pt>
                <c:pt idx="4">
                  <c:v>5.0739344737604997E-2</c:v>
                </c:pt>
                <c:pt idx="5">
                  <c:v>8.3244860534696999E-2</c:v>
                </c:pt>
                <c:pt idx="6">
                  <c:v>9.9992771606872005E-2</c:v>
                </c:pt>
                <c:pt idx="7">
                  <c:v>7.6330971090649E-2</c:v>
                </c:pt>
                <c:pt idx="8">
                  <c:v>4.2200197738068997E-2</c:v>
                </c:pt>
                <c:pt idx="9">
                  <c:v>6.2697436639417001E-2</c:v>
                </c:pt>
                <c:pt idx="10">
                  <c:v>4.7021943573667999E-2</c:v>
                </c:pt>
                <c:pt idx="11">
                  <c:v>7.4754635993152005E-2</c:v>
                </c:pt>
                <c:pt idx="12">
                  <c:v>5.4269175108538001E-2</c:v>
                </c:pt>
                <c:pt idx="13">
                  <c:v>3.0154632957808E-2</c:v>
                </c:pt>
                <c:pt idx="14">
                  <c:v>0</c:v>
                </c:pt>
                <c:pt idx="15">
                  <c:v>5.0685460513613001E-2</c:v>
                </c:pt>
                <c:pt idx="16">
                  <c:v>3.3802544848733997E-2</c:v>
                </c:pt>
                <c:pt idx="17">
                  <c:v>4.2258282623393997E-2</c:v>
                </c:pt>
                <c:pt idx="18">
                  <c:v>3.9846410200680998E-2</c:v>
                </c:pt>
                <c:pt idx="19">
                  <c:v>4.4272719954921998E-2</c:v>
                </c:pt>
                <c:pt idx="20">
                  <c:v>6.9204709139045001E-2</c:v>
                </c:pt>
                <c:pt idx="21">
                  <c:v>7.4823200019309005E-2</c:v>
                </c:pt>
                <c:pt idx="22">
                  <c:v>5.7938826255945E-2</c:v>
                </c:pt>
                <c:pt idx="23">
                  <c:v>2.4164511997680001E-2</c:v>
                </c:pt>
                <c:pt idx="24">
                  <c:v>3.7886115947637002E-2</c:v>
                </c:pt>
                <c:pt idx="25">
                  <c:v>1.6124091004370001E-2</c:v>
                </c:pt>
                <c:pt idx="26">
                  <c:v>2.5378870277717E-2</c:v>
                </c:pt>
                <c:pt idx="27">
                  <c:v>0.15092243794068999</c:v>
                </c:pt>
                <c:pt idx="28">
                  <c:v>3.1397174254316998E-2</c:v>
                </c:pt>
                <c:pt idx="29">
                  <c:v>1.9937167713870999E-2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43-4C21-A7C6-ACBBE30BC2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474808"/>
        <c:axId val="247633712"/>
      </c:lineChart>
      <c:dateAx>
        <c:axId val="250474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33712"/>
        <c:crosses val="autoZero"/>
        <c:auto val="1"/>
        <c:lblOffset val="100"/>
        <c:baseTimeUnit val="days"/>
      </c:dateAx>
      <c:valAx>
        <c:axId val="24763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7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747F6-ADE8-495E-BEE9-B235D22C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F899D0-70A3-4786-9904-4D42CA3455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339528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F6B42-40C6-468F-8125-0B3FD4D294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D02AA-943A-4C40-BF5F-0BA2493C1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9172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20171003_132857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2017-10-03T13:29:37Z</dcterms:created>
  <dcterms:modified xsi:type="dcterms:W3CDTF">2017-10-03T13:29:40Z</dcterms:modified>
</cp:coreProperties>
</file>