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85747-BAD6-47FD-A6AA-7DE3E12A6A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507187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41321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9999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605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4146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662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07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248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725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29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555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64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740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408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240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5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709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E75701-E2D4-44DA-AA6E-0B1C7D8E0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9D9BB-AB08-43DC-B73C-DAC54B95F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80155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20171003_132424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2017-10-03T13:24:32Z</dcterms:created>
  <dcterms:modified xsi:type="dcterms:W3CDTF">2017-10-03T13:24:38Z</dcterms:modified>
</cp:coreProperties>
</file>