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248B0-D65D-4EBB-B1D6-A79F14730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468013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98270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549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809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29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84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91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487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95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730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8737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830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74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815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135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78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4253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E7E85CF-C5D0-43FA-8CA4-953813CB7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E7425-3FBD-4812-B087-330FBA427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74920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20171003_132208</Template>
  <TotalTime>0</TotalTime>
  <Words>54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2017-10-03T13:23:25Z</dcterms:created>
  <dcterms:modified xsi:type="dcterms:W3CDTF">2017-10-03T13:23:31Z</dcterms:modified>
</cp:coreProperties>
</file>