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41336</c:v>
                </c:pt>
                <c:pt idx="1">
                  <c:v>41376</c:v>
                </c:pt>
                <c:pt idx="2">
                  <c:v>41380</c:v>
                </c:pt>
                <c:pt idx="3">
                  <c:v>41389</c:v>
                </c:pt>
                <c:pt idx="4">
                  <c:v>41387</c:v>
                </c:pt>
                <c:pt idx="5">
                  <c:v>41502</c:v>
                </c:pt>
                <c:pt idx="6">
                  <c:v>41505</c:v>
                </c:pt>
                <c:pt idx="7">
                  <c:v>41467</c:v>
                </c:pt>
                <c:pt idx="8">
                  <c:v>41471</c:v>
                </c:pt>
                <c:pt idx="9">
                  <c:v>41468</c:v>
                </c:pt>
                <c:pt idx="10">
                  <c:v>41473</c:v>
                </c:pt>
                <c:pt idx="11">
                  <c:v>41465</c:v>
                </c:pt>
                <c:pt idx="12">
                  <c:v>41456</c:v>
                </c:pt>
                <c:pt idx="13">
                  <c:v>41450</c:v>
                </c:pt>
                <c:pt idx="14">
                  <c:v>41441</c:v>
                </c:pt>
                <c:pt idx="15">
                  <c:v>41424</c:v>
                </c:pt>
                <c:pt idx="16">
                  <c:v>41411</c:v>
                </c:pt>
                <c:pt idx="17">
                  <c:v>41413</c:v>
                </c:pt>
                <c:pt idx="18">
                  <c:v>41406</c:v>
                </c:pt>
                <c:pt idx="19">
                  <c:v>41415</c:v>
                </c:pt>
                <c:pt idx="20">
                  <c:v>41432</c:v>
                </c:pt>
                <c:pt idx="21">
                  <c:v>41431</c:v>
                </c:pt>
                <c:pt idx="22">
                  <c:v>41415</c:v>
                </c:pt>
                <c:pt idx="23">
                  <c:v>41351</c:v>
                </c:pt>
                <c:pt idx="24">
                  <c:v>41354</c:v>
                </c:pt>
                <c:pt idx="25">
                  <c:v>41338</c:v>
                </c:pt>
                <c:pt idx="26">
                  <c:v>41409</c:v>
                </c:pt>
                <c:pt idx="27">
                  <c:v>41415</c:v>
                </c:pt>
                <c:pt idx="28">
                  <c:v>41396</c:v>
                </c:pt>
                <c:pt idx="29">
                  <c:v>41365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E6-43D0-A532-5092C0E386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2594128"/>
        <c:axId val="238927568"/>
      </c:lineChart>
      <c:dateAx>
        <c:axId val="242594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27568"/>
        <c:crosses val="autoZero"/>
        <c:auto val="1"/>
        <c:lblOffset val="100"/>
        <c:baseTimeUnit val="days"/>
      </c:dateAx>
      <c:valAx>
        <c:axId val="238927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594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E0F99-8102-4C00-A8B3-6A0CE051B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EB6E90-2ABA-475C-AEEB-32943D7240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97274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C0C42-5FC8-42AE-9887-6C66C5079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47DE94-F8F7-48DB-9433-39A87617B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700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20171003_132011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</dc:title>
  <dc:creator>Administrator</dc:creator>
  <cp:lastModifiedBy>Administrator</cp:lastModifiedBy>
  <cp:revision>1</cp:revision>
  <dcterms:created xsi:type="dcterms:W3CDTF">2017-10-03T13:20:12Z</dcterms:created>
  <dcterms:modified xsi:type="dcterms:W3CDTF">2017-10-03T13:20:14Z</dcterms:modified>
</cp:coreProperties>
</file>