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5167-466D-B544-8F5F34DEED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698928"/>
        <c:axId val="161953912"/>
      </c:lineChart>
      <c:catAx>
        <c:axId val="23469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953912"/>
        <c:crosses val="autoZero"/>
        <c:auto val="1"/>
        <c:lblAlgn val="ctr"/>
        <c:lblOffset val="100"/>
        <c:noMultiLvlLbl val="0"/>
      </c:catAx>
      <c:valAx>
        <c:axId val="16195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69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71FF0-6A49-4FC6-8B07-0EDC43D1B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6E36A3-3669-40D9-8C38-21BC1E2959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265484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8076B-7079-4494-8DA9-5A5651EB42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C9965-348F-4EF1-8039-83E859E3B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1640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20171003_131941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2017-10-03T13:19:42Z</dcterms:created>
  <dcterms:modified xsi:type="dcterms:W3CDTF">2017-10-03T13:19:44Z</dcterms:modified>
</cp:coreProperties>
</file>