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0.36280000000000001</c:v>
                </c:pt>
                <c:pt idx="1">
                  <c:v>0.22800000000000001</c:v>
                </c:pt>
                <c:pt idx="2">
                  <c:v>0.39410000000000001</c:v>
                </c:pt>
                <c:pt idx="3">
                  <c:v>0.30470000000000003</c:v>
                </c:pt>
                <c:pt idx="4">
                  <c:v>0.10970000000000001</c:v>
                </c:pt>
                <c:pt idx="5">
                  <c:v>0.36199999999999999</c:v>
                </c:pt>
                <c:pt idx="6">
                  <c:v>0.31490000000000001</c:v>
                </c:pt>
                <c:pt idx="7">
                  <c:v>0.21049999999999999</c:v>
                </c:pt>
                <c:pt idx="8">
                  <c:v>0.17469999999999999</c:v>
                </c:pt>
                <c:pt idx="9">
                  <c:v>0.1895</c:v>
                </c:pt>
                <c:pt idx="10">
                  <c:v>0.1225</c:v>
                </c:pt>
                <c:pt idx="11">
                  <c:v>0.15770000000000001</c:v>
                </c:pt>
                <c:pt idx="12">
                  <c:v>0.15340000000000001</c:v>
                </c:pt>
                <c:pt idx="13">
                  <c:v>0.1464</c:v>
                </c:pt>
                <c:pt idx="14">
                  <c:v>0</c:v>
                </c:pt>
                <c:pt idx="15">
                  <c:v>0.1406</c:v>
                </c:pt>
                <c:pt idx="16">
                  <c:v>0.1323</c:v>
                </c:pt>
                <c:pt idx="17">
                  <c:v>0.1066</c:v>
                </c:pt>
                <c:pt idx="18">
                  <c:v>0.14549999999999999</c:v>
                </c:pt>
                <c:pt idx="19">
                  <c:v>0.15690000000000001</c:v>
                </c:pt>
                <c:pt idx="20">
                  <c:v>0.18609999999999999</c:v>
                </c:pt>
                <c:pt idx="21">
                  <c:v>0.24110000000000001</c:v>
                </c:pt>
                <c:pt idx="22">
                  <c:v>0.15509999999999999</c:v>
                </c:pt>
                <c:pt idx="23">
                  <c:v>7.4700000000000003E-2</c:v>
                </c:pt>
                <c:pt idx="24">
                  <c:v>0.13489999999999999</c:v>
                </c:pt>
                <c:pt idx="25">
                  <c:v>8.1100000000000005E-2</c:v>
                </c:pt>
                <c:pt idx="26">
                  <c:v>8.8999999999999996E-2</c:v>
                </c:pt>
                <c:pt idx="27">
                  <c:v>0.126</c:v>
                </c:pt>
                <c:pt idx="28">
                  <c:v>9.01E-2</c:v>
                </c:pt>
                <c:pt idx="29">
                  <c:v>9.6100000000000005E-2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2B-4B37-A571-659A012F11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218144"/>
        <c:axId val="234219784"/>
      </c:lineChart>
      <c:dateAx>
        <c:axId val="234218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219784"/>
        <c:crosses val="autoZero"/>
        <c:auto val="1"/>
        <c:lblOffset val="100"/>
        <c:baseTimeUnit val="days"/>
      </c:dateAx>
      <c:valAx>
        <c:axId val="23421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21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D2B3E-71EF-4A61-8715-2B5F9DC74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A5CAE1-24DF-45F0-83EE-29DE3AFF4E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64527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74C0E-6745-4C13-9761-EA9AE9A317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2E4EF-7A2F-467B-8D05-8CCC27013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721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20171003_090637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2017-10-03T09:06:38Z</dcterms:created>
  <dcterms:modified xsi:type="dcterms:W3CDTF">2017-10-03T09:06:41Z</dcterms:modified>
</cp:coreProperties>
</file>