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8DB-4ACC-AF0D-FB57B058A6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667464"/>
        <c:axId val="246665496"/>
      </c:lineChart>
      <c:catAx>
        <c:axId val="24666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65496"/>
        <c:crosses val="autoZero"/>
        <c:auto val="1"/>
        <c:lblAlgn val="ctr"/>
        <c:lblOffset val="100"/>
        <c:noMultiLvlLbl val="0"/>
      </c:catAx>
      <c:valAx>
        <c:axId val="24666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6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06551-4963-42DE-85D7-AC55CA708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700BDB-AFE8-4855-A15F-D644C87AA1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87698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4C0C8-69E3-4E74-9BC7-252840428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1258F-9537-423B-BB8A-4476EBE90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663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20171003_085112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2017-10-03T08:51:13Z</dcterms:created>
  <dcterms:modified xsi:type="dcterms:W3CDTF">2017-10-03T08:51:16Z</dcterms:modified>
</cp:coreProperties>
</file>