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736-4715-BA8E-BCE8284D7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56480"/>
        <c:axId val="245857136"/>
      </c:lineChart>
      <c:catAx>
        <c:axId val="24585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57136"/>
        <c:crosses val="autoZero"/>
        <c:auto val="1"/>
        <c:lblAlgn val="ctr"/>
        <c:lblOffset val="100"/>
        <c:noMultiLvlLbl val="0"/>
      </c:catAx>
      <c:valAx>
        <c:axId val="24585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5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D63F-DF5D-4961-986E-0A5F7504A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3E6063-BE19-499C-A04A-DAD0158D5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4051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A5A0A-159B-495D-9217-9EBD93CAE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ED720-76D2-4CC0-BA73-AB0FEC09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50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20171003_085045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2017-10-03T08:50:46Z</dcterms:created>
  <dcterms:modified xsi:type="dcterms:W3CDTF">2017-10-03T08:50:49Z</dcterms:modified>
</cp:coreProperties>
</file>