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E95-45E8-8652-FCDCFFABD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72184"/>
        <c:axId val="237172512"/>
      </c:lineChart>
      <c:catAx>
        <c:axId val="23717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72512"/>
        <c:crosses val="autoZero"/>
        <c:auto val="1"/>
        <c:lblAlgn val="ctr"/>
        <c:lblOffset val="100"/>
        <c:noMultiLvlLbl val="0"/>
      </c:catAx>
      <c:valAx>
        <c:axId val="23717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7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B9113-293A-42F9-B537-A36F76DB4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DED6F3-9486-4551-8E61-C0FA2D108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29604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1FC97-269E-4130-A3BE-354AE739C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202B3-80F5-4B78-A146-EAB897939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7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20171003_085016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2017-10-03T08:50:17Z</dcterms:created>
  <dcterms:modified xsi:type="dcterms:W3CDTF">2017-10-03T08:50:20Z</dcterms:modified>
</cp:coreProperties>
</file>