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36396</c:v>
                </c:pt>
                <c:pt idx="1">
                  <c:v>36405</c:v>
                </c:pt>
                <c:pt idx="2">
                  <c:v>36424</c:v>
                </c:pt>
                <c:pt idx="3">
                  <c:v>36440</c:v>
                </c:pt>
                <c:pt idx="4">
                  <c:v>36455</c:v>
                </c:pt>
                <c:pt idx="5">
                  <c:v>36481</c:v>
                </c:pt>
                <c:pt idx="6">
                  <c:v>36549</c:v>
                </c:pt>
                <c:pt idx="7">
                  <c:v>36599</c:v>
                </c:pt>
                <c:pt idx="8">
                  <c:v>36652</c:v>
                </c:pt>
                <c:pt idx="9">
                  <c:v>36706</c:v>
                </c:pt>
                <c:pt idx="10">
                  <c:v>36757</c:v>
                </c:pt>
                <c:pt idx="11">
                  <c:v>36803</c:v>
                </c:pt>
                <c:pt idx="12">
                  <c:v>36861</c:v>
                </c:pt>
                <c:pt idx="13">
                  <c:v>36897</c:v>
                </c:pt>
                <c:pt idx="14">
                  <c:v>36951</c:v>
                </c:pt>
                <c:pt idx="15">
                  <c:v>37007</c:v>
                </c:pt>
                <c:pt idx="16">
                  <c:v>37055</c:v>
                </c:pt>
                <c:pt idx="17">
                  <c:v>37082</c:v>
                </c:pt>
                <c:pt idx="18">
                  <c:v>37140</c:v>
                </c:pt>
                <c:pt idx="19">
                  <c:v>37212</c:v>
                </c:pt>
                <c:pt idx="20">
                  <c:v>37293</c:v>
                </c:pt>
                <c:pt idx="21">
                  <c:v>37358</c:v>
                </c:pt>
                <c:pt idx="22">
                  <c:v>37450</c:v>
                </c:pt>
                <c:pt idx="23">
                  <c:v>37545</c:v>
                </c:pt>
                <c:pt idx="24">
                  <c:v>37582</c:v>
                </c:pt>
                <c:pt idx="25">
                  <c:v>37630</c:v>
                </c:pt>
                <c:pt idx="26">
                  <c:v>37656</c:v>
                </c:pt>
                <c:pt idx="27">
                  <c:v>37718</c:v>
                </c:pt>
                <c:pt idx="28">
                  <c:v>37787</c:v>
                </c:pt>
                <c:pt idx="29">
                  <c:v>37840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1C-4201-BF12-A39C9E572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017672"/>
        <c:axId val="239502552"/>
      </c:lineChart>
      <c:dateAx>
        <c:axId val="241017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02552"/>
        <c:crosses val="autoZero"/>
        <c:auto val="1"/>
        <c:lblOffset val="100"/>
        <c:baseTimeUnit val="days"/>
      </c:dateAx>
      <c:valAx>
        <c:axId val="23950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1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16648-E418-4E2A-9192-08D3AF26A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924B43-8395-48EA-9096-BED91BF1F8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988853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4B9E3-AEB4-4A74-AE06-C1F2B6CC2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6E39F-9F7E-402A-8561-A204F3B81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8603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20171003_084932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2017-10-03T08:49:33Z</dcterms:created>
  <dcterms:modified xsi:type="dcterms:W3CDTF">2017-10-03T08:49:35Z</dcterms:modified>
</cp:coreProperties>
</file>