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F03F-4154-9C27-AB193FE0AE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27496"/>
        <c:axId val="244427824"/>
      </c:lineChart>
      <c:catAx>
        <c:axId val="24442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27824"/>
        <c:crosses val="autoZero"/>
        <c:auto val="1"/>
        <c:lblAlgn val="ctr"/>
        <c:lblOffset val="100"/>
        <c:noMultiLvlLbl val="0"/>
      </c:catAx>
      <c:valAx>
        <c:axId val="24442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2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06846-B6BC-4915-9303-EFC7A55BC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A3B8B-7ECB-4EF0-9EDA-F48278B25C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83113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4BE69-DFF9-4F56-8B72-DB3B6725E9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ADAFA-C557-43AB-8256-1ABB04737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37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20171003_084841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2017-10-03T08:48:42Z</dcterms:created>
  <dcterms:modified xsi:type="dcterms:W3CDTF">2017-10-03T08:48:44Z</dcterms:modified>
</cp:coreProperties>
</file>