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AC9C-4BE0-9537-1E6D435652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539992"/>
        <c:axId val="240538352"/>
      </c:lineChart>
      <c:catAx>
        <c:axId val="24053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38352"/>
        <c:crosses val="autoZero"/>
        <c:auto val="1"/>
        <c:lblAlgn val="ctr"/>
        <c:lblOffset val="100"/>
        <c:noMultiLvlLbl val="0"/>
      </c:catAx>
      <c:valAx>
        <c:axId val="24053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3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D58EE-979F-46E6-8610-E3C53362F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06D5FE-ABAC-487B-9CFB-FAC0FAE184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704238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8FD65-D5EF-48BB-9F88-53EDB6FAEE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EAA7F-912D-46F5-BF89-A36DBB91F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0190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20171003_084800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2017-10-03T08:48:01Z</dcterms:created>
  <dcterms:modified xsi:type="dcterms:W3CDTF">2017-10-03T08:48:04Z</dcterms:modified>
</cp:coreProperties>
</file>