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5741-4552-89A6-153BAF4384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613096"/>
        <c:axId val="237612112"/>
      </c:lineChart>
      <c:catAx>
        <c:axId val="237613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612112"/>
        <c:crosses val="autoZero"/>
        <c:auto val="1"/>
        <c:lblAlgn val="ctr"/>
        <c:lblOffset val="100"/>
        <c:noMultiLvlLbl val="0"/>
      </c:catAx>
      <c:valAx>
        <c:axId val="237612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613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6D474-3A46-4D31-9C1B-9DBB9CA79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A3A5AD-B528-4AC3-9ED2-7C7ECB716F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541317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AFFF92-979E-4201-A171-DC0607634D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82E8AC-6F0C-470D-BC79-58C823B2C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0817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20171003_084737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2017-10-03T08:47:38Z</dcterms:created>
  <dcterms:modified xsi:type="dcterms:W3CDTF">2017-10-03T08:47:44Z</dcterms:modified>
</cp:coreProperties>
</file>