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119780-8698-4322-A0EB-9A5161D9E2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830010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436499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325743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44619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3687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9002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03920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316971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03639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1772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4403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41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24566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55D51ED-ED16-4BEA-9BB4-A430E8BD1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73766-FD2D-432E-80FA-C8E199A843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662557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20171003_084611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2017-10-03T08:46:12Z</dcterms:created>
  <dcterms:modified xsi:type="dcterms:W3CDTF">2017-10-03T08:46:16Z</dcterms:modified>
</cp:coreProperties>
</file>