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Sheet1!$A$2:$A$44</c:f>
            </c:multiLvlStrRef>
          </c:cat>
          <c:val>
            <c:numRef>
              <c:f>Sheet1!$B$2:$B$44</c:f>
            </c:numRef>
          </c:val>
          <c:smooth val="0"/>
          <c:extLst>
            <c:ext xmlns:c16="http://schemas.microsoft.com/office/drawing/2014/chart" uri="{C3380CC4-5D6E-409C-BE32-E72D297353CC}">
              <c16:uniqueId val="{00000000-08D0-4117-8D71-89FA4E772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408984"/>
        <c:axId val="238611032"/>
      </c:lineChart>
      <c:catAx>
        <c:axId val="24140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611032"/>
        <c:crosses val="autoZero"/>
        <c:auto val="1"/>
        <c:lblAlgn val="ctr"/>
        <c:lblOffset val="100"/>
        <c:noMultiLvlLbl val="0"/>
      </c:catAx>
      <c:valAx>
        <c:axId val="23861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40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1F6DA-A645-4479-9C7D-7C4265AC8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A85A0E-FAE8-44AC-8B7C-D8C134524C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05165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70F6A-01A8-4865-BA49-403E3BB1E2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CC3B7-2B49-40A9-A179-71D4F775F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0146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20171002_071650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2017-10-02T07:16:51Z</dcterms:created>
  <dcterms:modified xsi:type="dcterms:W3CDTF">2017-10-02T07:16:54Z</dcterms:modified>
</cp:coreProperties>
</file>