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Sheet1!$A$2:$A$44</c:f>
              <c:numCache>
                <c:formatCode>m/d/yyyy</c:formatCode>
                <c:ptCount val="43"/>
                <c:pt idx="0">
                  <c:v>42936</c:v>
                </c:pt>
                <c:pt idx="1">
                  <c:v>42937</c:v>
                </c:pt>
                <c:pt idx="2">
                  <c:v>42938</c:v>
                </c:pt>
                <c:pt idx="3">
                  <c:v>42939</c:v>
                </c:pt>
                <c:pt idx="4">
                  <c:v>42940</c:v>
                </c:pt>
                <c:pt idx="5">
                  <c:v>42941</c:v>
                </c:pt>
                <c:pt idx="6">
                  <c:v>42942</c:v>
                </c:pt>
                <c:pt idx="7">
                  <c:v>42943</c:v>
                </c:pt>
                <c:pt idx="8">
                  <c:v>42944</c:v>
                </c:pt>
                <c:pt idx="9">
                  <c:v>42945</c:v>
                </c:pt>
                <c:pt idx="10">
                  <c:v>42946</c:v>
                </c:pt>
                <c:pt idx="11">
                  <c:v>42947</c:v>
                </c:pt>
                <c:pt idx="12">
                  <c:v>42948</c:v>
                </c:pt>
                <c:pt idx="13">
                  <c:v>42949</c:v>
                </c:pt>
                <c:pt idx="14">
                  <c:v>42950</c:v>
                </c:pt>
                <c:pt idx="15">
                  <c:v>42951</c:v>
                </c:pt>
                <c:pt idx="16">
                  <c:v>42952</c:v>
                </c:pt>
                <c:pt idx="17">
                  <c:v>42953</c:v>
                </c:pt>
                <c:pt idx="18">
                  <c:v>42954</c:v>
                </c:pt>
                <c:pt idx="19">
                  <c:v>42955</c:v>
                </c:pt>
                <c:pt idx="20">
                  <c:v>42956</c:v>
                </c:pt>
                <c:pt idx="21">
                  <c:v>42957</c:v>
                </c:pt>
                <c:pt idx="22">
                  <c:v>42958</c:v>
                </c:pt>
                <c:pt idx="23">
                  <c:v>42959</c:v>
                </c:pt>
                <c:pt idx="24">
                  <c:v>42960</c:v>
                </c:pt>
                <c:pt idx="25">
                  <c:v>42961</c:v>
                </c:pt>
                <c:pt idx="26">
                  <c:v>42962</c:v>
                </c:pt>
                <c:pt idx="27">
                  <c:v>42963</c:v>
                </c:pt>
                <c:pt idx="28">
                  <c:v>42964</c:v>
                </c:pt>
                <c:pt idx="29">
                  <c:v>42965</c:v>
                </c:pt>
                <c:pt idx="30">
                  <c:v>42966</c:v>
                </c:pt>
                <c:pt idx="31">
                  <c:v>42967</c:v>
                </c:pt>
                <c:pt idx="32">
                  <c:v>42968</c:v>
                </c:pt>
                <c:pt idx="33">
                  <c:v>42969</c:v>
                </c:pt>
                <c:pt idx="34">
                  <c:v>42970</c:v>
                </c:pt>
                <c:pt idx="35">
                  <c:v>42971</c:v>
                </c:pt>
                <c:pt idx="36">
                  <c:v>42972</c:v>
                </c:pt>
                <c:pt idx="37">
                  <c:v>42973</c:v>
                </c:pt>
                <c:pt idx="38">
                  <c:v>42974</c:v>
                </c:pt>
                <c:pt idx="39">
                  <c:v>42975</c:v>
                </c:pt>
                <c:pt idx="40">
                  <c:v>42976</c:v>
                </c:pt>
                <c:pt idx="41">
                  <c:v>42977</c:v>
                </c:pt>
                <c:pt idx="42">
                  <c:v>42978</c:v>
                </c:pt>
              </c:numCache>
            </c:numRef>
          </c:cat>
          <c:val>
            <c:numRef>
              <c:f>Sheet1!$B$2:$B$44</c:f>
              <c:numCache>
                <c:formatCode>General</c:formatCode>
                <c:ptCount val="43"/>
                <c:pt idx="0">
                  <c:v>36869</c:v>
                </c:pt>
                <c:pt idx="1">
                  <c:v>37094</c:v>
                </c:pt>
                <c:pt idx="2">
                  <c:v>37243</c:v>
                </c:pt>
                <c:pt idx="3">
                  <c:v>37352</c:v>
                </c:pt>
                <c:pt idx="4">
                  <c:v>37670</c:v>
                </c:pt>
                <c:pt idx="5">
                  <c:v>37808</c:v>
                </c:pt>
                <c:pt idx="6">
                  <c:v>37926</c:v>
                </c:pt>
                <c:pt idx="7">
                  <c:v>38023</c:v>
                </c:pt>
                <c:pt idx="8">
                  <c:v>38207</c:v>
                </c:pt>
                <c:pt idx="9">
                  <c:v>38340</c:v>
                </c:pt>
                <c:pt idx="10">
                  <c:v>38495</c:v>
                </c:pt>
                <c:pt idx="11">
                  <c:v>38639</c:v>
                </c:pt>
                <c:pt idx="12">
                  <c:v>38751</c:v>
                </c:pt>
                <c:pt idx="13">
                  <c:v>38860</c:v>
                </c:pt>
                <c:pt idx="14">
                  <c:v>38927</c:v>
                </c:pt>
                <c:pt idx="15">
                  <c:v>39037</c:v>
                </c:pt>
                <c:pt idx="16">
                  <c:v>39143</c:v>
                </c:pt>
                <c:pt idx="17">
                  <c:v>39216</c:v>
                </c:pt>
                <c:pt idx="18">
                  <c:v>39376</c:v>
                </c:pt>
                <c:pt idx="19">
                  <c:v>39478</c:v>
                </c:pt>
                <c:pt idx="20">
                  <c:v>39617</c:v>
                </c:pt>
                <c:pt idx="21">
                  <c:v>39739</c:v>
                </c:pt>
                <c:pt idx="22">
                  <c:v>39846</c:v>
                </c:pt>
                <c:pt idx="23">
                  <c:v>39938</c:v>
                </c:pt>
                <c:pt idx="24">
                  <c:v>40035</c:v>
                </c:pt>
                <c:pt idx="25">
                  <c:v>40129</c:v>
                </c:pt>
                <c:pt idx="26">
                  <c:v>40239</c:v>
                </c:pt>
                <c:pt idx="27">
                  <c:v>40322</c:v>
                </c:pt>
                <c:pt idx="28">
                  <c:v>40430</c:v>
                </c:pt>
                <c:pt idx="29">
                  <c:v>40501</c:v>
                </c:pt>
                <c:pt idx="30">
                  <c:v>40580</c:v>
                </c:pt>
                <c:pt idx="31">
                  <c:v>40699</c:v>
                </c:pt>
                <c:pt idx="32">
                  <c:v>40752</c:v>
                </c:pt>
                <c:pt idx="33">
                  <c:v>40825</c:v>
                </c:pt>
                <c:pt idx="34">
                  <c:v>40949</c:v>
                </c:pt>
                <c:pt idx="35">
                  <c:v>41379</c:v>
                </c:pt>
                <c:pt idx="36">
                  <c:v>41464</c:v>
                </c:pt>
                <c:pt idx="37">
                  <c:v>41482</c:v>
                </c:pt>
                <c:pt idx="38">
                  <c:v>41541</c:v>
                </c:pt>
                <c:pt idx="39">
                  <c:v>41547</c:v>
                </c:pt>
                <c:pt idx="40">
                  <c:v>41486</c:v>
                </c:pt>
                <c:pt idx="41">
                  <c:v>41479</c:v>
                </c:pt>
                <c:pt idx="42">
                  <c:v>41508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56-44DE-8929-CC3403FAFE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50608"/>
        <c:axId val="248853232"/>
      </c:lineChart>
      <c:dateAx>
        <c:axId val="24885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53232"/>
        <c:crosses val="autoZero"/>
        <c:auto val="1"/>
        <c:lblOffset val="100"/>
        <c:baseTimeUnit val="days"/>
      </c:dateAx>
      <c:valAx>
        <c:axId val="24885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5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C0C40-281F-43E5-850F-2BB6069EA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1D5357-0A0D-44A8-9967-53420FEBBE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06636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9CA8D-2F57-418E-AD59-74351DB04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36B53-0BE5-4AE1-A7C1-752D81B7C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058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20171002_065954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2017-10-02T06:59:55Z</dcterms:created>
  <dcterms:modified xsi:type="dcterms:W3CDTF">2017-10-02T06:59:57Z</dcterms:modified>
</cp:coreProperties>
</file>