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057E8-C067-4621-8872-029008B75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68453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18436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515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379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0876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609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434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53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452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73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678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91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458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114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3209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4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860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614CCF-6267-4AAB-80AB-873120887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73405-8C63-4B85-A8A9-B860550A6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2860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20171002_065925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2017-10-02T06:59:26Z</dcterms:created>
  <dcterms:modified xsi:type="dcterms:W3CDTF">2017-10-02T06:59:32Z</dcterms:modified>
</cp:coreProperties>
</file>