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41980</c:v>
                </c:pt>
                <c:pt idx="1">
                  <c:v>42204</c:v>
                </c:pt>
                <c:pt idx="2">
                  <c:v>42385</c:v>
                </c:pt>
                <c:pt idx="3">
                  <c:v>42600</c:v>
                </c:pt>
                <c:pt idx="4">
                  <c:v>42790</c:v>
                </c:pt>
                <c:pt idx="5">
                  <c:v>43140</c:v>
                </c:pt>
                <c:pt idx="6">
                  <c:v>43346</c:v>
                </c:pt>
                <c:pt idx="7">
                  <c:v>43524</c:v>
                </c:pt>
                <c:pt idx="8">
                  <c:v>43699</c:v>
                </c:pt>
                <c:pt idx="9">
                  <c:v>43871</c:v>
                </c:pt>
                <c:pt idx="10">
                  <c:v>44040</c:v>
                </c:pt>
                <c:pt idx="11">
                  <c:v>44207</c:v>
                </c:pt>
                <c:pt idx="12">
                  <c:v>44365</c:v>
                </c:pt>
                <c:pt idx="13">
                  <c:v>44416</c:v>
                </c:pt>
                <c:pt idx="14">
                  <c:v>44561</c:v>
                </c:pt>
                <c:pt idx="15">
                  <c:v>44555</c:v>
                </c:pt>
                <c:pt idx="16">
                  <c:v>44549</c:v>
                </c:pt>
                <c:pt idx="17">
                  <c:v>44557</c:v>
                </c:pt>
                <c:pt idx="18">
                  <c:v>44556</c:v>
                </c:pt>
                <c:pt idx="19">
                  <c:v>44557</c:v>
                </c:pt>
                <c:pt idx="20">
                  <c:v>44558</c:v>
                </c:pt>
                <c:pt idx="21">
                  <c:v>44552</c:v>
                </c:pt>
                <c:pt idx="22">
                  <c:v>44515</c:v>
                </c:pt>
                <c:pt idx="23">
                  <c:v>44456</c:v>
                </c:pt>
                <c:pt idx="24">
                  <c:v>44495</c:v>
                </c:pt>
                <c:pt idx="25">
                  <c:v>44488</c:v>
                </c:pt>
                <c:pt idx="26">
                  <c:v>44530</c:v>
                </c:pt>
                <c:pt idx="27">
                  <c:v>44529</c:v>
                </c:pt>
                <c:pt idx="28">
                  <c:v>44525</c:v>
                </c:pt>
                <c:pt idx="29">
                  <c:v>44520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A0-4093-9BCE-029CAD39A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747120"/>
        <c:axId val="233748104"/>
      </c:lineChart>
      <c:dateAx>
        <c:axId val="233747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48104"/>
        <c:crosses val="autoZero"/>
        <c:auto val="1"/>
        <c:lblOffset val="100"/>
        <c:baseTimeUnit val="days"/>
      </c:dateAx>
      <c:valAx>
        <c:axId val="23374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74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-0.13084334483168999</c:v>
                </c:pt>
                <c:pt idx="1">
                  <c:v>0.53358742258217995</c:v>
                </c:pt>
                <c:pt idx="2">
                  <c:v>0.42886930148801</c:v>
                </c:pt>
                <c:pt idx="3">
                  <c:v>0.50725492509142001</c:v>
                </c:pt>
                <c:pt idx="4">
                  <c:v>0.44600938967136</c:v>
                </c:pt>
                <c:pt idx="5">
                  <c:v>0.81794811871933004</c:v>
                </c:pt>
                <c:pt idx="6">
                  <c:v>0.47751506722298998</c:v>
                </c:pt>
                <c:pt idx="7">
                  <c:v>0.41064919485073997</c:v>
                </c:pt>
                <c:pt idx="8">
                  <c:v>0.40207701498024001</c:v>
                </c:pt>
                <c:pt idx="9">
                  <c:v>0.39360168424906999</c:v>
                </c:pt>
                <c:pt idx="10">
                  <c:v>0.38522030498506998</c:v>
                </c:pt>
                <c:pt idx="11">
                  <c:v>0.37920072661217002</c:v>
                </c:pt>
                <c:pt idx="12">
                  <c:v>0.35740946004027002</c:v>
                </c:pt>
                <c:pt idx="13">
                  <c:v>0.11495548292573</c:v>
                </c:pt>
                <c:pt idx="14">
                  <c:v>0.32645893371758</c:v>
                </c:pt>
                <c:pt idx="15">
                  <c:v>-1.3464688853481999E-2</c:v>
                </c:pt>
                <c:pt idx="16">
                  <c:v>-1.3466502076086E-2</c:v>
                </c:pt>
                <c:pt idx="17">
                  <c:v>1.7957754382813999E-2</c:v>
                </c:pt>
                <c:pt idx="18">
                  <c:v>-2.2443162690485999E-3</c:v>
                </c:pt>
                <c:pt idx="19">
                  <c:v>2.2443666397343001E-3</c:v>
                </c:pt>
                <c:pt idx="20">
                  <c:v>2.2443162690485999E-3</c:v>
                </c:pt>
                <c:pt idx="21">
                  <c:v>-1.3465595403742999E-2</c:v>
                </c:pt>
                <c:pt idx="22">
                  <c:v>-8.3049021368288997E-2</c:v>
                </c:pt>
                <c:pt idx="23">
                  <c:v>-0.13253959339547999</c:v>
                </c:pt>
                <c:pt idx="24">
                  <c:v>8.7727190930357996E-2</c:v>
                </c:pt>
                <c:pt idx="25">
                  <c:v>-1.5732104730869001E-2</c:v>
                </c:pt>
                <c:pt idx="26">
                  <c:v>9.4407480668943999E-2</c:v>
                </c:pt>
                <c:pt idx="27">
                  <c:v>-2.2456770716371001E-3</c:v>
                </c:pt>
                <c:pt idx="28">
                  <c:v>-8.9829100136988999E-3</c:v>
                </c:pt>
                <c:pt idx="29">
                  <c:v>-1.1229646266142999E-2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87-45EF-A71E-D2939D0636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670560"/>
        <c:axId val="236671544"/>
      </c:lineChart>
      <c:dateAx>
        <c:axId val="236670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71544"/>
        <c:crosses val="autoZero"/>
        <c:auto val="1"/>
        <c:lblOffset val="100"/>
        <c:baseTimeUnit val="days"/>
      </c:dateAx>
      <c:valAx>
        <c:axId val="236671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70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0.11404631676946</c:v>
                </c:pt>
                <c:pt idx="6">
                  <c:v>0.17112596258353999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7.9323708723342004E-2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9.8760998383911003E-2</c:v>
                </c:pt>
                <c:pt idx="17">
                  <c:v>9.2025228379682994E-2</c:v>
                </c:pt>
                <c:pt idx="18">
                  <c:v>7.6308465750965004E-2</c:v>
                </c:pt>
                <c:pt idx="19">
                  <c:v>8.0797199030434003E-2</c:v>
                </c:pt>
                <c:pt idx="20">
                  <c:v>9.5383441434567007E-2</c:v>
                </c:pt>
                <c:pt idx="21">
                  <c:v>4.9377174278981001E-2</c:v>
                </c:pt>
                <c:pt idx="22">
                  <c:v>0.11003076370332</c:v>
                </c:pt>
                <c:pt idx="23">
                  <c:v>4.0463077441834E-2</c:v>
                </c:pt>
                <c:pt idx="24">
                  <c:v>5.6211354693647998E-2</c:v>
                </c:pt>
                <c:pt idx="25">
                  <c:v>0</c:v>
                </c:pt>
                <c:pt idx="26">
                  <c:v>7.1895571682131995E-2</c:v>
                </c:pt>
                <c:pt idx="27">
                  <c:v>4.4914550068494999E-2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3D-43C4-A646-C437A47CC1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71320"/>
        <c:axId val="287278208"/>
      </c:lineChart>
      <c:dateAx>
        <c:axId val="287271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78208"/>
        <c:crosses val="autoZero"/>
        <c:auto val="1"/>
        <c:lblOffset val="100"/>
        <c:baseTimeUnit val="days"/>
      </c:dateAx>
      <c:valAx>
        <c:axId val="28727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7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3C0C9-1491-4590-9C8C-6AF6121209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03A23C-E7D5-463A-8DED-DC40482319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59248-E39F-4411-9894-6A7C0546C9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966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C0882-0A38-4569-8438-740FFDC20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FBC375-2568-429E-8555-A6F3311161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59599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B5987-502C-4FD0-BEB3-31481FB32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81E16-FC75-4DE6-B29B-91DCA8FD5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143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6DC5F5-04FC-49E1-9256-EE686601BB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4837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61547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115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188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8537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2494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4902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1600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0092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6832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387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985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3668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4090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86228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9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@RabeaTea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6668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1F459D5-8BF2-4246-A078-87829D2A0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871B0C-DA2E-402B-B074-F18CAA70A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0414434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CE442-8439-4515-8A0C-3C559E58F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F30D75-18C5-451D-BEDB-C057287B91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59155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13002-54D5-476E-A129-A4475BDAA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D996C-18AB-4CEA-BA00-25115310D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196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C65C9-4DD5-4C74-8A12-501EF1B24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555FCC-B574-49B2-AC23-49F98D0422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32068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DF30F2-77DA-4330-80EA-16CD13E1F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805596-C162-4CBE-9542-C661A1584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991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F80402-98EF-4121-BCD6-87FED44365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30233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35492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6544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0293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0059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2887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8591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421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- 2017-09-28 06:44:51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الزنجبيل هو وصفة غنيّة لكل ما يبحث عنه جسدك بلا جدال، فطعمه القوي ونكهته المميزة و الفريدة تجعل يومك أفضل لك ولمن تحبين. #شاي_ربيع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https://t.co/gtuhSVIKJd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28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- 2017-09-27 08:30:56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أزهار الكركديه اليانعة، تتميز باللون الغني وطعم مائل للحموضة.إذا كنت من عشّاق الكركديه، حتماً سيكون هذا المنتج من #شاي_ربيع اختيارك المفضّل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https://t.co/qzCok2hQmc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42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- 2017-09-25 11:46:10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الأوراق الكاملة، نكهة كاملة ولون ذهبي!
#شاي_ربيع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https://t.co/dtCgAENMkw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89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- 2017-09-24 07:00:10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الأقوى، الأقوى طعماً و لوناً!
#شاي_ربيع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https://t.co/SW5qLpws6v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22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- 2017-09-23 09:55:33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تعبّر عن فخرك بالوطن بعدة طرق وافكار!
شاركنا طريقتك للاحتفال بالوطن على هاشتاق #٨٧_فكرة_للوطن
#شاي_ربيع #اليوم_الوطني #السعودية #شاي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https://t.co/W46VzGRign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489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- 2017-09-22 13:09:52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بأفكاركم للتعبير عن فخركم بالوطن على هاشتاق #٨٧_فكرة_للوطن 
#السعودية #شاي_ربيع #اليوم_الوطني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https://t.co/gW8Nxsg2UW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33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- 2017-09-21 13:50:32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#اليوم_الوطني السعودي، #شاي_ربيع راح يكون معاكم في ٨٧ فكرة تعبّر عن فخرك بالوطن بلا مخالفات 
خلوكم معانا عشان تعرفوا أكثر!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https://t.co/xTBiVYj1Ay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0385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BE0A747-73C3-49FA-A696-DAD851FB4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16929-070F-4341-9461-0E42036D6C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206945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54F58C-007E-4D40-B594-4AB903828B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53643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09205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4457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7841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3031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5036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9099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481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- 2017-09-21 07:25:28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الأوراق الكاملة، نكهة كاملة ولون ذهبي!
#شاي_ربيع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https://t.co/uqe0mCmt7Q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96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- 2017-09-20 06:59:07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الأقوى، الأقوى طعماً و لوناً!
#شاي_ربيع 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https://t.co/aAtewdcGa5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657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- 2017-09-19 07:58:48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التوليفة الفاخرة، لأوقات مميزة!
#شاي_ربيع 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https://t.co/ZmuwD7x00c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8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- 2017-09-18 10:09:05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التوليفة الفاخرة، لأوقات مميزة!
#شاي_ربيع 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https://t.co/gmoia3THBM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51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- 2017-09-17 07:41:21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لجميع الفائزين ونرجو إرسال ( البريد الإلكتروني – رقم الجوال – العنوان الكامل بالسعودية فقط – الإسم ) عبر الرسائل الخاصة .
#كييف_شاي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https://t.co/NxqlRjYVRa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32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- 2017-09-12 15:06:46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مرور السنين، الجزء السفلي من غلاية الشاي يبدأ يتآكل بالصدأ! حاول فحصها بانتظام! وإذا لاحظت ظهور الصدأ، فاعلم أنه جاء وقت شراء غلاية جديدة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https://t.co/VVDRe1w14L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423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- 2017-09-07 12:15:18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أكياس الشاي للعيون المتعبة و المنتفخة #شاي_ربيع 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https://t.co/zI5bR9nPoI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09259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7F00786-AE74-4F04-8FF2-50494BE39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33FA6-C5F7-4D7F-B4DF-9FE5BC29C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201954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3E6E25-E2AF-467A-953B-4AE847792F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4552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62693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3828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9820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1491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5242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0869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5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- 2017-09-06 12:00:39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أسماء الشاي في مصر !
#شاي_ربيع  #شاي #ثقافة_الشاي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https://t.co/KyzsVeZkhm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43566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4DB5CDC-2F44-4194-AB4D-620195C9E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AB5DA-6DDA-495C-9BFF-B2EFB9768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19670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20171001_113245</Template>
  <TotalTime>0</TotalTime>
  <Words>313</Words>
  <Application>Microsoft Office PowerPoint</Application>
  <PresentationFormat>On-screen Show (4:3)</PresentationFormat>
  <Paragraphs>154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Lato</vt:lpstr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3</vt:lpstr>
      <vt:lpstr>Twitter Own and Retweeted Tweets Table - 2 of 3</vt:lpstr>
      <vt:lpstr>Twitter 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2017-10-01T11:32:46Z</dcterms:created>
  <dcterms:modified xsi:type="dcterms:W3CDTF">2017-10-01T11:33:07Z</dcterms:modified>
</cp:coreProperties>
</file>