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38006</c:v>
                </c:pt>
                <c:pt idx="1">
                  <c:v>37999</c:v>
                </c:pt>
                <c:pt idx="2">
                  <c:v>37987</c:v>
                </c:pt>
                <c:pt idx="3">
                  <c:v>37987</c:v>
                </c:pt>
                <c:pt idx="4">
                  <c:v>37993</c:v>
                </c:pt>
                <c:pt idx="5">
                  <c:v>37995</c:v>
                </c:pt>
                <c:pt idx="6">
                  <c:v>38000</c:v>
                </c:pt>
                <c:pt idx="7">
                  <c:v>38005</c:v>
                </c:pt>
                <c:pt idx="8">
                  <c:v>38015</c:v>
                </c:pt>
                <c:pt idx="9">
                  <c:v>38029</c:v>
                </c:pt>
                <c:pt idx="10">
                  <c:v>38056</c:v>
                </c:pt>
                <c:pt idx="11">
                  <c:v>38087</c:v>
                </c:pt>
                <c:pt idx="12">
                  <c:v>38107</c:v>
                </c:pt>
                <c:pt idx="13">
                  <c:v>38117</c:v>
                </c:pt>
                <c:pt idx="14">
                  <c:v>38235</c:v>
                </c:pt>
                <c:pt idx="15">
                  <c:v>38562</c:v>
                </c:pt>
                <c:pt idx="16">
                  <c:v>38873</c:v>
                </c:pt>
                <c:pt idx="17">
                  <c:v>39167</c:v>
                </c:pt>
                <c:pt idx="18">
                  <c:v>39452</c:v>
                </c:pt>
                <c:pt idx="19">
                  <c:v>39728</c:v>
                </c:pt>
                <c:pt idx="20">
                  <c:v>39988</c:v>
                </c:pt>
                <c:pt idx="21">
                  <c:v>40193</c:v>
                </c:pt>
                <c:pt idx="22">
                  <c:v>40399</c:v>
                </c:pt>
                <c:pt idx="23">
                  <c:v>40595</c:v>
                </c:pt>
                <c:pt idx="24">
                  <c:v>40765</c:v>
                </c:pt>
                <c:pt idx="25">
                  <c:v>40980</c:v>
                </c:pt>
                <c:pt idx="26">
                  <c:v>41219</c:v>
                </c:pt>
                <c:pt idx="27">
                  <c:v>41447</c:v>
                </c:pt>
                <c:pt idx="28">
                  <c:v>41614</c:v>
                </c:pt>
                <c:pt idx="29">
                  <c:v>41807</c:v>
                </c:pt>
                <c:pt idx="30">
                  <c:v>42035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A-4176-A7B6-C73A899F6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96344"/>
        <c:axId val="242317224"/>
      </c:lineChart>
      <c:dateAx>
        <c:axId val="24429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17224"/>
        <c:crosses val="autoZero"/>
        <c:auto val="1"/>
        <c:lblOffset val="100"/>
        <c:baseTimeUnit val="days"/>
      </c:dateAx>
      <c:valAx>
        <c:axId val="24231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2.3686080480038001E-2</c:v>
                </c:pt>
                <c:pt idx="1">
                  <c:v>-1.8418144503499E-2</c:v>
                </c:pt>
                <c:pt idx="2">
                  <c:v>-3.1579778415220999E-2</c:v>
                </c:pt>
                <c:pt idx="3">
                  <c:v>0</c:v>
                </c:pt>
                <c:pt idx="4">
                  <c:v>1.5794877194830002E-2</c:v>
                </c:pt>
                <c:pt idx="5">
                  <c:v>5.2641276024530999E-3</c:v>
                </c:pt>
                <c:pt idx="6">
                  <c:v>1.3159626266614001E-2</c:v>
                </c:pt>
                <c:pt idx="7">
                  <c:v>1.3157894736842E-2</c:v>
                </c:pt>
                <c:pt idx="8">
                  <c:v>2.6312327325351999E-2</c:v>
                </c:pt>
                <c:pt idx="9">
                  <c:v>3.6827568065237001E-2</c:v>
                </c:pt>
                <c:pt idx="10">
                  <c:v>7.0998448552421003E-2</c:v>
                </c:pt>
                <c:pt idx="11">
                  <c:v>8.1458902669750005E-2</c:v>
                </c:pt>
                <c:pt idx="12">
                  <c:v>5.2511355580644001E-2</c:v>
                </c:pt>
                <c:pt idx="13">
                  <c:v>2.6241897814050001E-2</c:v>
                </c:pt>
                <c:pt idx="14">
                  <c:v>0.30957315633443999</c:v>
                </c:pt>
                <c:pt idx="15">
                  <c:v>0.85523734797960005</c:v>
                </c:pt>
                <c:pt idx="16">
                  <c:v>0.80649343913697003</c:v>
                </c:pt>
                <c:pt idx="17">
                  <c:v>0.75630900625112996</c:v>
                </c:pt>
                <c:pt idx="18">
                  <c:v>0.72765338167335003</c:v>
                </c:pt>
                <c:pt idx="19">
                  <c:v>0.69958430497820001</c:v>
                </c:pt>
                <c:pt idx="20">
                  <c:v>0.65445026178010002</c:v>
                </c:pt>
                <c:pt idx="21">
                  <c:v>0.51265379613883999</c:v>
                </c:pt>
                <c:pt idx="22">
                  <c:v>0.51252705695022005</c:v>
                </c:pt>
                <c:pt idx="23">
                  <c:v>0.48516052377534002</c:v>
                </c:pt>
                <c:pt idx="24">
                  <c:v>0.41877078457938</c:v>
                </c:pt>
                <c:pt idx="25">
                  <c:v>0.52741322212681996</c:v>
                </c:pt>
                <c:pt idx="26">
                  <c:v>0.58321132259638997</c:v>
                </c:pt>
                <c:pt idx="27">
                  <c:v>0.55314296804871999</c:v>
                </c:pt>
                <c:pt idx="28">
                  <c:v>0.40292421646922999</c:v>
                </c:pt>
                <c:pt idx="29">
                  <c:v>0.46378622578939999</c:v>
                </c:pt>
                <c:pt idx="30">
                  <c:v>0.54536321668620003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A6-409D-8AE4-09B8235BB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86936"/>
        <c:axId val="293687920"/>
      </c:lineChart>
      <c:dateAx>
        <c:axId val="29368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7920"/>
        <c:crosses val="autoZero"/>
        <c:auto val="1"/>
        <c:lblOffset val="100"/>
        <c:baseTimeUnit val="days"/>
      </c:dateAx>
      <c:valAx>
        <c:axId val="29368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0.10001842444660999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9.2100415767590996E-2</c:v>
                </c:pt>
                <c:pt idx="8">
                  <c:v>0.12891344383056999</c:v>
                </c:pt>
                <c:pt idx="9">
                  <c:v>0.11046236389458999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0.32142107472712</c:v>
                </c:pt>
                <c:pt idx="14">
                  <c:v>0.19252933780386</c:v>
                </c:pt>
                <c:pt idx="15">
                  <c:v>0.27084743997083</c:v>
                </c:pt>
                <c:pt idx="16">
                  <c:v>0.18338197690937</c:v>
                </c:pt>
                <c:pt idx="17">
                  <c:v>0</c:v>
                </c:pt>
                <c:pt idx="18">
                  <c:v>0</c:v>
                </c:pt>
                <c:pt idx="19">
                  <c:v>0.23995958575397999</c:v>
                </c:pt>
                <c:pt idx="20">
                  <c:v>0</c:v>
                </c:pt>
                <c:pt idx="21">
                  <c:v>0.17460713394862001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0.14598895350252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0.11927196393216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73-43D3-A5B1-D7E85E386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67632"/>
        <c:axId val="293868944"/>
      </c:lineChart>
      <c:dateAx>
        <c:axId val="293867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68944"/>
        <c:crosses val="autoZero"/>
        <c:auto val="1"/>
        <c:lblOffset val="100"/>
        <c:baseTimeUnit val="days"/>
      </c:dateAx>
      <c:valAx>
        <c:axId val="29386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6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B6E73-84F5-40DE-B07E-BEEFD05859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792CD-21F4-4EBB-83AE-8464CBF53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7D12A-7CFE-4C65-A9B8-5CC938D8F2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06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1111-F5B9-4EE6-A696-902DB7C33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950A2-25A6-438A-B4A4-AFEC502EB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61764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33274-8327-4031-8C5F-34274B94B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FC909-A315-40E6-9CD4-CE6136205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4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CE2DA-ACF8-4582-B158-89573060D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721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98686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73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946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43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878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4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878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75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15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331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26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145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490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254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6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710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084B52-5D2A-40A4-967A-9B4B802D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341CF-FEF4-4BF3-A46D-70E4970FF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11270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D1CED-8C8A-4140-95B1-4AC0646A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B5E29-8067-458C-A9F4-5C72194E53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8683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3C35D-993D-4438-9A5A-E232F0CDA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BA8B8-82A7-4A08-B766-7CEE7C282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36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864A-9532-4618-9F1D-4F827C4E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885F6-D7E2-45B7-BE93-88A573D1E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11501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9D616-9734-4A79-AFE7-41B7F6D5C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FBF12-6E97-4FE6-BB9C-DFCC311A0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8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276B9-A020-48DB-B9BC-A2BFE83731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1213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331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34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005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048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113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37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15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- 2017-08-31 16:31:02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عساكم من عواده
#شاي_ربيع #عيد_الأضحى_المبارك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https://t.co/9XmNl3kCkb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1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- 2017-08-27 15:15:14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مشاكل في المعدة؟ ليست بمشكلة اشرب شاي البابونج!#شاي_ربيع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https://t.co/0ds2YWVLv9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1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- 2017-08-22 14:58:44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كمعزز للمعان الشعر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https://t.co/atLQRRcnHy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- 2017-08-20 07:21:56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https://t.co/xs1So0zHNP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5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- 2017-08-17 13:34:25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دائماً الماء الطبيعي في تحضير الشاي. فماء الصنبور يضيف نكهة كيميائية على الشاي، و الماء المسخن في الميكروويف يضيف طعم معدني 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https://t.co/ZZDGSZYqj4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47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- 2017-08-17 08:14:45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الشاي الروسي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https://t.co/I2gsULk34E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9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- 2017-08-16 12:07:34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https://t.co/8JjrA4ZNLW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6360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BF3ACD4-8557-4E79-8DA7-81738959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E0988-6F83-44EE-A5C9-48A9C6AAB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4704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7DA49-C551-4D61-92E5-07C0FF450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4640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6770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49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276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34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452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33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5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- 2017-08-16 08:43:51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صور من إجازتك الصيفية مع شاي ربيع على هاشتاق #كييّف_شاي لفرصة ربح هدية صندوق #شاي_ربيع!
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https://t.co/X9Vi5SesUX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7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- 2017-08-15 13:01:46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ماسالا الهندي 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https://t.co/TsP45cKr0X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8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- 2017-08-15 09:02:37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الثقيل هو شاي ربيع الأقوى 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https://t.co/WhnwoxFzSg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6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- 2017-08-14 13:02:15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يعلم أن الشاي يمكن أيضاً أن يكون وردي؟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https://t.co/OH3lMFWzKc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23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- 2017-08-14 09:41:50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تبغوا تعرفوا كيف تفوزوا بهدية ربيع؟ تابعوا الفيديو واعرفوا الطريقة! #كييف_شاي
#شاي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https://t.co/wAqUTbFsdg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8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- 2017-08-10 09:31:13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موسم جديد! مفاجأت جديدة! شاي ربيع معاكم في كل لحظة. #شاي #شاي_ربيع #السعودية #دوري_جميل #الدوري_السعودي_يكفينا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https://t.co/bMx0jQfxu5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09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- 2017-08-09 11:15:12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ربح #الهلال 15 مرة في الدوري السعودي! تتوقعوا يربحوا للمره الـ16 كمان؟
#شاي #شاي_ربيع #السعودية #دوري_جميل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https://t.co/Vc0nCdiMlh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406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398656-586A-4B79-9D60-2A27E33D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383A0-4B47-4D85-8B99-990F369EE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8457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2859D-CCD3-4267-9432-EA64BFCBE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7725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6600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515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09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11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555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217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7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- 2017-08-08 14:15:17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لدوري جميل؟ ورونا استعداداتكم للدوري على هاشتاق #ربيع_الدوري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https://t.co/BrQhF7LBbI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7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- 2017-08-03 12:57:42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إكسبرس وبس
#شاي_ربيع #السعودية #اكسبرس #شاي_اكسبرس #روقان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https://t.co/zlmOeyTRPy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5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- 2017-08-03 07:32:05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تكلم القهوة وإنت عندك شاي؟ #كلمتك_للقهوه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365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8BED72-8E24-465A-A5DD-CDE297B3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70509-2882-45E3-9144-264F3DA9D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15267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20171001_112327</Template>
  <TotalTime>0</TotalTime>
  <Words>335</Words>
  <Application>Microsoft Office PowerPoint</Application>
  <PresentationFormat>On-screen Show (4:3)</PresentationFormat>
  <Paragraphs>166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2017-10-01T11:23:29Z</dcterms:created>
  <dcterms:modified xsi:type="dcterms:W3CDTF">2017-10-01T11:23:47Z</dcterms:modified>
</cp:coreProperties>
</file>