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38006</c:v>
                </c:pt>
                <c:pt idx="1">
                  <c:v>37999</c:v>
                </c:pt>
                <c:pt idx="2">
                  <c:v>37987</c:v>
                </c:pt>
                <c:pt idx="3">
                  <c:v>37987</c:v>
                </c:pt>
                <c:pt idx="4">
                  <c:v>37993</c:v>
                </c:pt>
                <c:pt idx="5">
                  <c:v>37995</c:v>
                </c:pt>
                <c:pt idx="6">
                  <c:v>38000</c:v>
                </c:pt>
                <c:pt idx="7">
                  <c:v>38005</c:v>
                </c:pt>
                <c:pt idx="8">
                  <c:v>38015</c:v>
                </c:pt>
                <c:pt idx="9">
                  <c:v>38029</c:v>
                </c:pt>
                <c:pt idx="10">
                  <c:v>38056</c:v>
                </c:pt>
                <c:pt idx="11">
                  <c:v>38087</c:v>
                </c:pt>
                <c:pt idx="12">
                  <c:v>38107</c:v>
                </c:pt>
                <c:pt idx="13">
                  <c:v>38117</c:v>
                </c:pt>
                <c:pt idx="14">
                  <c:v>38235</c:v>
                </c:pt>
                <c:pt idx="15">
                  <c:v>38562</c:v>
                </c:pt>
                <c:pt idx="16">
                  <c:v>38873</c:v>
                </c:pt>
                <c:pt idx="17">
                  <c:v>39167</c:v>
                </c:pt>
                <c:pt idx="18">
                  <c:v>39452</c:v>
                </c:pt>
                <c:pt idx="19">
                  <c:v>39728</c:v>
                </c:pt>
                <c:pt idx="20">
                  <c:v>39988</c:v>
                </c:pt>
                <c:pt idx="21">
                  <c:v>40193</c:v>
                </c:pt>
                <c:pt idx="22">
                  <c:v>40399</c:v>
                </c:pt>
                <c:pt idx="23">
                  <c:v>40595</c:v>
                </c:pt>
                <c:pt idx="24">
                  <c:v>40765</c:v>
                </c:pt>
                <c:pt idx="25">
                  <c:v>40980</c:v>
                </c:pt>
                <c:pt idx="26">
                  <c:v>41219</c:v>
                </c:pt>
                <c:pt idx="27">
                  <c:v>41447</c:v>
                </c:pt>
                <c:pt idx="28">
                  <c:v>41614</c:v>
                </c:pt>
                <c:pt idx="29">
                  <c:v>41807</c:v>
                </c:pt>
                <c:pt idx="30">
                  <c:v>42035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A2-4B42-95DF-57B97A197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46688"/>
        <c:axId val="253546360"/>
      </c:lineChart>
      <c:dateAx>
        <c:axId val="25354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46360"/>
        <c:crosses val="autoZero"/>
        <c:auto val="1"/>
        <c:lblOffset val="100"/>
        <c:baseTimeUnit val="days"/>
      </c:dateAx>
      <c:valAx>
        <c:axId val="25354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4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2.3686080480038001E-2</c:v>
                </c:pt>
                <c:pt idx="1">
                  <c:v>-1.8418144503499E-2</c:v>
                </c:pt>
                <c:pt idx="2">
                  <c:v>-3.1579778415220999E-2</c:v>
                </c:pt>
                <c:pt idx="3">
                  <c:v>0</c:v>
                </c:pt>
                <c:pt idx="4">
                  <c:v>1.5794877194830002E-2</c:v>
                </c:pt>
                <c:pt idx="5">
                  <c:v>5.2641276024530999E-3</c:v>
                </c:pt>
                <c:pt idx="6">
                  <c:v>1.3159626266614001E-2</c:v>
                </c:pt>
                <c:pt idx="7">
                  <c:v>1.3157894736842E-2</c:v>
                </c:pt>
                <c:pt idx="8">
                  <c:v>2.6312327325351999E-2</c:v>
                </c:pt>
                <c:pt idx="9">
                  <c:v>3.6827568065237001E-2</c:v>
                </c:pt>
                <c:pt idx="10">
                  <c:v>7.0998448552421003E-2</c:v>
                </c:pt>
                <c:pt idx="11">
                  <c:v>8.1458902669750005E-2</c:v>
                </c:pt>
                <c:pt idx="12">
                  <c:v>5.2511355580644001E-2</c:v>
                </c:pt>
                <c:pt idx="13">
                  <c:v>2.6241897814050001E-2</c:v>
                </c:pt>
                <c:pt idx="14">
                  <c:v>0.30957315633443999</c:v>
                </c:pt>
                <c:pt idx="15">
                  <c:v>0.85523734797960005</c:v>
                </c:pt>
                <c:pt idx="16">
                  <c:v>0.80649343913697003</c:v>
                </c:pt>
                <c:pt idx="17">
                  <c:v>0.75630900625112996</c:v>
                </c:pt>
                <c:pt idx="18">
                  <c:v>0.72765338167335003</c:v>
                </c:pt>
                <c:pt idx="19">
                  <c:v>0.69958430497820001</c:v>
                </c:pt>
                <c:pt idx="20">
                  <c:v>0.65445026178010002</c:v>
                </c:pt>
                <c:pt idx="21">
                  <c:v>0.51265379613883999</c:v>
                </c:pt>
                <c:pt idx="22">
                  <c:v>0.51252705695022005</c:v>
                </c:pt>
                <c:pt idx="23">
                  <c:v>0.48516052377534002</c:v>
                </c:pt>
                <c:pt idx="24">
                  <c:v>0.41877078457938</c:v>
                </c:pt>
                <c:pt idx="25">
                  <c:v>0.52741322212681996</c:v>
                </c:pt>
                <c:pt idx="26">
                  <c:v>0.58321132259638997</c:v>
                </c:pt>
                <c:pt idx="27">
                  <c:v>0.55314296804871999</c:v>
                </c:pt>
                <c:pt idx="28">
                  <c:v>0.40292421646922999</c:v>
                </c:pt>
                <c:pt idx="29">
                  <c:v>0.46378622578939999</c:v>
                </c:pt>
                <c:pt idx="30">
                  <c:v>0.54536321668620003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77-47E6-916F-EA6426051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96952"/>
        <c:axId val="303797280"/>
      </c:lineChart>
      <c:dateAx>
        <c:axId val="30379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97280"/>
        <c:crosses val="autoZero"/>
        <c:auto val="1"/>
        <c:lblOffset val="100"/>
        <c:baseTimeUnit val="days"/>
      </c:dateAx>
      <c:valAx>
        <c:axId val="30379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9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0.10001842444660999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9.2100415767590996E-2</c:v>
                </c:pt>
                <c:pt idx="8">
                  <c:v>0.12891344383056999</c:v>
                </c:pt>
                <c:pt idx="9">
                  <c:v>0.11046236389458999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0.32142107472712</c:v>
                </c:pt>
                <c:pt idx="14">
                  <c:v>0.19252933780386</c:v>
                </c:pt>
                <c:pt idx="15">
                  <c:v>0.27084743997083</c:v>
                </c:pt>
                <c:pt idx="16">
                  <c:v>0.18338197690937</c:v>
                </c:pt>
                <c:pt idx="17">
                  <c:v>0</c:v>
                </c:pt>
                <c:pt idx="18">
                  <c:v>0</c:v>
                </c:pt>
                <c:pt idx="19">
                  <c:v>0.23995958575397999</c:v>
                </c:pt>
                <c:pt idx="20">
                  <c:v>0</c:v>
                </c:pt>
                <c:pt idx="21">
                  <c:v>0.17460713394862001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0.14598895350252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0.11927196393216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2A-43C4-BA16-25134EB04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94984"/>
        <c:axId val="303794328"/>
      </c:lineChart>
      <c:dateAx>
        <c:axId val="30379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94328"/>
        <c:crosses val="autoZero"/>
        <c:auto val="1"/>
        <c:lblOffset val="100"/>
        <c:baseTimeUnit val="days"/>
      </c:dateAx>
      <c:valAx>
        <c:axId val="30379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9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C7E9-42F8-478A-8DB1-56FCD79B55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8D51F6-B25D-42A1-9E4A-2B2091932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2268A-1748-4F5C-9AB2-F4A1D42AFF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0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3CE84-2134-410E-BD88-111A9BB0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C2B97-8DE1-409F-94E6-F5908D45D8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8759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7BAF8-DEB8-4A00-AAA0-FE94CDADC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F7BE7-6B03-4136-86F5-BCF1AEFE8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319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719F4-C011-4558-BEB4-4A921867CA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0144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2289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411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13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107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114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856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707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510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28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871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76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136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377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321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3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2722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94D759-97F9-463E-A010-6906499C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F1194-0C92-4FCB-82F0-B66D45AC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5896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1DB3-0826-4677-8510-7F86795D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E713A3-9F86-45F4-BBEE-372C8E45A1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39973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13F61-C2CB-4DA2-885F-63363143F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F902-B6B7-43AF-BEE6-0DB2C4C1D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2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445D0-0754-4384-81A8-84F1A1976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F29870-8752-4831-9037-2BE9DF87C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1863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6EAD2-7729-48E0-B722-1E1BC21B3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4FC0A-7956-4C23-BC61-A484AAB1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12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3F9B2-97A9-4BBA-B85B-C952CF9B9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4996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52470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545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554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884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726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10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1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- 2017-08-31 16:31:02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عساكم من عواده
#شاي_ربيع #عيد_الأضحى_المبارك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https://t.co/9XmNl3kCkb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5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- 2017-08-27 15:15:14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مشاكل في المعدة؟ ليست بمشكلة اشرب شاي البابونج!#شاي_ربيع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https://t.co/0ds2YWVLv9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3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- 2017-08-22 14:58:44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كمعزز للمعان الشعر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https://t.co/atLQRRcnHy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- 2017-08-20 07:21:56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https://t.co/xs1So0zHNP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7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- 2017-08-17 13:34:25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دائماً الماء الطبيعي في تحضير الشاي. فماء الصنبور يضيف نكهة كيميائية على الشاي، و الماء المسخن في الميكروويف يضيف طعم معدني 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https://t.co/ZZDGSZYqj4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9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- 2017-08-17 08:14:45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الشاي الروسي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https://t.co/I2gsULk34E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4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- 2017-08-16 12:07:34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https://t.co/8JjrA4ZNLW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9226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9D375D-4BD7-4D58-A0C0-E1A22AD7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F6624-6C5F-4129-B36F-B6AD67DFF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6245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C62A3E-F7EB-4FFD-8584-E8A9E829C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449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21377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35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43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33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300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0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6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- 2017-08-16 08:43:51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صور من إجازتك الصيفية مع شاي ربيع على هاشتاق #كييّف_شاي لفرصة ربح هدية صندوق #شاي_ربيع!
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https://t.co/X9Vi5SesUX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3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- 2017-08-15 13:01:46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ماسالا الهندي 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https://t.co/TsP45cKr0X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6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- 2017-08-15 09:02:37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https://t.co/WhnwoxFzSg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18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- 2017-08-14 13:02:15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يعلم أن الشاي يمكن أيضاً أن يكون وردي؟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https://t.co/OH3lMFWzKc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45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- 2017-08-14 09:41:50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تبغوا تعرفوا كيف تفوزوا بهدية ربيع؟ تابعوا الفيديو واعرفوا الطريقة! #كييف_شاي
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https://t.co/wAqUTbFsdg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2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- 2017-08-10 09:31:13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موسم جديد! مفاجأت جديدة! شاي ربيع معاكم في كل لحظة. #شاي #شاي_ربيع #السعودية #دوري_جميل #الدوري_السعودي_يكفينا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https://t.co/bMx0jQfxu5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24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- 2017-08-09 11:15:12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ربح #الهلال 15 مرة في الدوري السعودي! تتوقعوا يربحوا للمره الـ16 كمان؟
#شاي #شاي_ربيع #السعودية #دوري_جميل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https://t.co/Vc0nCdiMlh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989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6429F7D-1926-4C4F-A7B4-CFF05015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3BAE4-BFCD-4C0F-9CAC-DC404CBFD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0250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7CC65-5711-4BEF-86BE-0D30CFD6A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1653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8025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646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417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357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410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76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3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- 2017-08-08 14:15:17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لدوري جميل؟ ورونا استعداداتكم للدوري على هاشتاق #ربيع_الدوري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https://t.co/BrQhF7LBbI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0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- 2017-08-03 12:57:42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إكسبرس وبس
#شاي_ربيع #السعودية #اكسبرس #شاي_اكسبرس #روقان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https://t.co/zlmOeyTRPy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1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- 2017-08-03 07:32:05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تكلم القهوة وإنت عندك شاي؟ #كلمتك_للقهوه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25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944FF44-955B-4767-8AC4-93C4B58C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BA7EA-9F8F-41AB-8567-BAD6679CB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43080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20171001_112302</Template>
  <TotalTime>0</TotalTime>
  <Words>335</Words>
  <Application>Microsoft Office PowerPoint</Application>
  <PresentationFormat>On-screen Show (4:3)</PresentationFormat>
  <Paragraphs>166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2017-10-01T11:23:02Z</dcterms:created>
  <dcterms:modified xsi:type="dcterms:W3CDTF">2017-10-01T11:23:27Z</dcterms:modified>
</cp:coreProperties>
</file>