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37665</c:v>
                </c:pt>
                <c:pt idx="1">
                  <c:v>37669</c:v>
                </c:pt>
                <c:pt idx="2">
                  <c:v>37675</c:v>
                </c:pt>
                <c:pt idx="3">
                  <c:v>37688</c:v>
                </c:pt>
                <c:pt idx="4">
                  <c:v>37686</c:v>
                </c:pt>
                <c:pt idx="5">
                  <c:v>37699</c:v>
                </c:pt>
                <c:pt idx="6">
                  <c:v>37710</c:v>
                </c:pt>
                <c:pt idx="7">
                  <c:v>37708</c:v>
                </c:pt>
                <c:pt idx="8">
                  <c:v>37703</c:v>
                </c:pt>
                <c:pt idx="9">
                  <c:v>37707</c:v>
                </c:pt>
                <c:pt idx="10">
                  <c:v>37710</c:v>
                </c:pt>
                <c:pt idx="11">
                  <c:v>37716</c:v>
                </c:pt>
                <c:pt idx="12">
                  <c:v>37719</c:v>
                </c:pt>
                <c:pt idx="13">
                  <c:v>37727</c:v>
                </c:pt>
                <c:pt idx="14">
                  <c:v>37733</c:v>
                </c:pt>
                <c:pt idx="15">
                  <c:v>37746</c:v>
                </c:pt>
                <c:pt idx="16">
                  <c:v>37748</c:v>
                </c:pt>
                <c:pt idx="17">
                  <c:v>37745</c:v>
                </c:pt>
                <c:pt idx="18">
                  <c:v>37716</c:v>
                </c:pt>
                <c:pt idx="19">
                  <c:v>37710</c:v>
                </c:pt>
                <c:pt idx="20">
                  <c:v>37729</c:v>
                </c:pt>
                <c:pt idx="21">
                  <c:v>37752</c:v>
                </c:pt>
                <c:pt idx="22">
                  <c:v>37768</c:v>
                </c:pt>
                <c:pt idx="23">
                  <c:v>37795</c:v>
                </c:pt>
                <c:pt idx="24">
                  <c:v>37829</c:v>
                </c:pt>
                <c:pt idx="25">
                  <c:v>37850</c:v>
                </c:pt>
                <c:pt idx="26">
                  <c:v>37880</c:v>
                </c:pt>
                <c:pt idx="27">
                  <c:v>37905</c:v>
                </c:pt>
                <c:pt idx="28">
                  <c:v>37940</c:v>
                </c:pt>
                <c:pt idx="29">
                  <c:v>37967</c:v>
                </c:pt>
                <c:pt idx="30">
                  <c:v>37997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AB-4DF7-A6EF-7DB949E47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60016"/>
        <c:axId val="254160344"/>
      </c:lineChart>
      <c:dateAx>
        <c:axId val="25416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0344"/>
        <c:crosses val="autoZero"/>
        <c:auto val="1"/>
        <c:lblOffset val="100"/>
        <c:baseTimeUnit val="days"/>
      </c:dateAx>
      <c:valAx>
        <c:axId val="25416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-1.3273161667109E-2</c:v>
                </c:pt>
                <c:pt idx="1">
                  <c:v>1.0619938935351E-2</c:v>
                </c:pt>
                <c:pt idx="2">
                  <c:v>1.5928216836125001E-2</c:v>
                </c:pt>
                <c:pt idx="3">
                  <c:v>3.4505640345056002E-2</c:v>
                </c:pt>
                <c:pt idx="4">
                  <c:v>-5.3067289322861E-3</c:v>
                </c:pt>
                <c:pt idx="5">
                  <c:v>3.4495568646182001E-2</c:v>
                </c:pt>
                <c:pt idx="6">
                  <c:v>2.9178492798217E-2</c:v>
                </c:pt>
                <c:pt idx="7">
                  <c:v>-5.3036329885971997E-3</c:v>
                </c:pt>
                <c:pt idx="8">
                  <c:v>-1.3259785721863E-2</c:v>
                </c:pt>
                <c:pt idx="9">
                  <c:v>1.0609235339362999E-2</c:v>
                </c:pt>
                <c:pt idx="10">
                  <c:v>7.9560824250139005E-3</c:v>
                </c:pt>
                <c:pt idx="11">
                  <c:v>1.5910898965792002E-2</c:v>
                </c:pt>
                <c:pt idx="12">
                  <c:v>7.9541839007318E-3</c:v>
                </c:pt>
                <c:pt idx="13">
                  <c:v>2.1209470028368E-2</c:v>
                </c:pt>
                <c:pt idx="14">
                  <c:v>1.5903729424550001E-2</c:v>
                </c:pt>
                <c:pt idx="15">
                  <c:v>3.4452601171388E-2</c:v>
                </c:pt>
                <c:pt idx="16">
                  <c:v>5.2985746834102003E-3</c:v>
                </c:pt>
                <c:pt idx="17">
                  <c:v>-7.9474409240224992E-3</c:v>
                </c:pt>
                <c:pt idx="18">
                  <c:v>-7.6831368393164998E-2</c:v>
                </c:pt>
                <c:pt idx="19">
                  <c:v>-1.5908367801463999E-2</c:v>
                </c:pt>
                <c:pt idx="20">
                  <c:v>5.0384513391672998E-2</c:v>
                </c:pt>
                <c:pt idx="21">
                  <c:v>6.0961064433195003E-2</c:v>
                </c:pt>
                <c:pt idx="22">
                  <c:v>4.2381860563679E-2</c:v>
                </c:pt>
                <c:pt idx="23">
                  <c:v>7.1489091294217003E-2</c:v>
                </c:pt>
                <c:pt idx="24">
                  <c:v>8.9958989284297006E-2</c:v>
                </c:pt>
                <c:pt idx="25">
                  <c:v>5.5512966242830003E-2</c:v>
                </c:pt>
                <c:pt idx="26">
                  <c:v>7.9260237780713005E-2</c:v>
                </c:pt>
                <c:pt idx="27">
                  <c:v>6.5997888067582E-2</c:v>
                </c:pt>
                <c:pt idx="28">
                  <c:v>9.2336103416436E-2</c:v>
                </c:pt>
                <c:pt idx="29">
                  <c:v>7.1164997364259006E-2</c:v>
                </c:pt>
                <c:pt idx="30">
                  <c:v>7.9015987568150994E-2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5D-4F95-9822-FEE076DA7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17056"/>
        <c:axId val="253918696"/>
      </c:lineChart>
      <c:dateAx>
        <c:axId val="25391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18696"/>
        <c:crosses val="autoZero"/>
        <c:auto val="1"/>
        <c:lblOffset val="100"/>
        <c:baseTimeUnit val="days"/>
      </c:dateAx>
      <c:valAx>
        <c:axId val="2539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0.30784745627769999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8.2217212571276996E-2</c:v>
                </c:pt>
                <c:pt idx="10">
                  <c:v>0</c:v>
                </c:pt>
                <c:pt idx="11">
                  <c:v>7.6896560867605004E-2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7.6843583560773004E-2</c:v>
                </c:pt>
                <c:pt idx="16">
                  <c:v>0</c:v>
                </c:pt>
                <c:pt idx="17">
                  <c:v>9.2725056959678004E-2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0.11513723829438</c:v>
                </c:pt>
                <c:pt idx="24">
                  <c:v>0</c:v>
                </c:pt>
                <c:pt idx="25">
                  <c:v>0</c:v>
                </c:pt>
                <c:pt idx="26">
                  <c:v>9.2433645847088006E-2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8.9516086567321004E-2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3-470E-8DF7-536DC6AB7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55000"/>
        <c:axId val="309154016"/>
      </c:lineChart>
      <c:dateAx>
        <c:axId val="30915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54016"/>
        <c:crosses val="autoZero"/>
        <c:auto val="1"/>
        <c:lblOffset val="100"/>
        <c:baseTimeUnit val="days"/>
      </c:dateAx>
      <c:valAx>
        <c:axId val="30915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5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5952C-4A81-4340-83D5-5C96D04AA0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9F279-8922-484E-B55E-0F328A25F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BDE15-AD79-4EB3-871B-987D8C87DF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2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A68F-16BA-48FB-950F-27DA684E0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64328-2ADA-4CA4-8C47-FFD3EDC96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01554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3E3D7-9DCC-4F3F-AACF-782B17AD2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ED16-C2BE-48A3-AE3C-83449009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849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7D4B2-1A47-497F-96A7-2B220415C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6923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13458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23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72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640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045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938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599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521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72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22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63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774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03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763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94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706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259A294-F192-4A0D-AF7C-B07F52E6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0B186-DD14-486C-A8D8-22A3AAB40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02469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FBEC-CF98-4DFA-BD2F-17ACFAD53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389793-37A1-40D7-8C52-1169B99A16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8029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B710D-CB84-4670-8292-1F798BDB0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BAAB-4625-468F-BB6B-8DEC0D3CC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4813-D010-4AC5-B6EA-25C0882B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16B74-16C9-47F8-B434-9B8982037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0976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9DF5B-B1F5-4FD0-B174-0093DB6F8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2EEEB-AC9B-431A-BADC-2288531E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5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6127E-CB7A-4F3A-BF3B-610DBED4F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8509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33911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795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788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96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534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141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1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- 2017-07-31 12:00:51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أعطِ الشاي فرصة ليتنفس واسمح للشاي يتغلغل . فإذا  أضفت الحليب مباشرة من الأعلى ستنخفض درجة حرارة الماء ولن يعطيك النتيجة المثالية.
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https://t.co/eYYvbr5115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07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- 2017-07-27 12:30:35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الزبدة : المفضل في التبت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https://t.co/wTFjoDq2jP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- 2017-07-26 07:35:21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@A_B_E_0: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صباحكم 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😜😀♥️ https://t.co/oQkmSZXtXr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0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- 2017-07-24 11:58:56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جيم اوف ثرونز يوتر صح؟ الحلقة الجاية لا تنسى تروق مع شاي ربيع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GameOfThrones7 #GOT https://t.co/JQKK7mV6oB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29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- 2017-07-24 07:35:08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كمنظف للوجه
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https://t.co/uCT9WFIpAd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4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- 2017-07-18 12:09:54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@menahi_11: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عَل المود مع " شاي ربيع "
#صباح_الخـير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
@RabeaTea https://t.co/y5EEl75IEK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- 2017-07-18 10:25:07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شاي ربيع الكركديه غني بالفوائد الصحية مع طعمه الرائع!#شاي_ربيع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https://t.co/RVgoEiJEqY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6835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23E052-52E4-4917-B6F9-6C198B9E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B4A3A-59A1-4C22-8A8E-583B2FF71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42257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63ACB-C344-4C5C-B5BF-653857A60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9629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5565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71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51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519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24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5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- 2017-07-16 14:49:47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شارع التشايوالا الهندي
#شاي_ربيع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https://t.co/Qm6dxx3tvq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8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- 2017-07-16 08:50:41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@al3en6060: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النكهه ياشاي الربيع ☘️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 https://t.co/uWLnZAz77p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3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- 2017-07-16 08:11:23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@Bndrww: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تحلى الجلسة الا مع #شاي_ربيع.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https://t.co/b3cERchAWz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8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- 2017-07-12 12:03:10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درجات حرارة الغليان لأنواع الشاي المختلفة
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https://t.co/u5dO9yw4mf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7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- 2017-07-11 08:36:16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@alnahdi733: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حزب_حقين_الشاهي 
شاي ربيع تلقيمه  افضل شاهي ممكن تشربه كل يوم اعداده سريع ونكهته طعم الشاهي الحقيقي
باوراق الشاي…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5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- 2017-07-10 08:28:09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منكم يغلط بهذي الأشياء كل يوم ؟ وأيش المفروض تسوي بدالها ؟ 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https://t.co/16z4eqoV95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22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- 2017-07-04 10:57:55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يكافئ متابعينه بصندوق ربيع المميز! نحتاج (البريد الإلكتروني٬ رقم الجوال٬العنوان٬الاسم) عبر الرسائل الخاصة لإستلام الهدية.#كييف_شاي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https://t.co/ZKVxxn59zZ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024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6479158-04FF-42B3-8DDF-360021928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E7F16-BA9C-4925-B686-46409A2A5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94362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20171001_100310</Template>
  <TotalTime>0</TotalTime>
  <Words>286</Words>
  <Application>Microsoft Office PowerPoint</Application>
  <PresentationFormat>On-screen Show (4:3)</PresentationFormat>
  <Paragraphs>140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2</vt:lpstr>
      <vt:lpstr>Twitter 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2017-10-01T10:03:11Z</dcterms:created>
  <dcterms:modified xsi:type="dcterms:W3CDTF">2017-10-01T10:03:35Z</dcterms:modified>
</cp:coreProperties>
</file>