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202892</c:v>
                </c:pt>
                <c:pt idx="1">
                  <c:v>202904</c:v>
                </c:pt>
                <c:pt idx="2">
                  <c:v>202909</c:v>
                </c:pt>
                <c:pt idx="3">
                  <c:v>202902</c:v>
                </c:pt>
                <c:pt idx="4">
                  <c:v>203974</c:v>
                </c:pt>
                <c:pt idx="5">
                  <c:v>205114</c:v>
                </c:pt>
                <c:pt idx="6">
                  <c:v>206047</c:v>
                </c:pt>
                <c:pt idx="7">
                  <c:v>206829</c:v>
                </c:pt>
                <c:pt idx="8">
                  <c:v>207587</c:v>
                </c:pt>
                <c:pt idx="9">
                  <c:v>208287</c:v>
                </c:pt>
                <c:pt idx="10">
                  <c:v>208847</c:v>
                </c:pt>
                <c:pt idx="11">
                  <c:v>209365</c:v>
                </c:pt>
                <c:pt idx="12">
                  <c:v>210067</c:v>
                </c:pt>
                <c:pt idx="13">
                  <c:v>210613</c:v>
                </c:pt>
                <c:pt idx="14">
                  <c:v>210690</c:v>
                </c:pt>
                <c:pt idx="15">
                  <c:v>210688</c:v>
                </c:pt>
                <c:pt idx="16">
                  <c:v>210681</c:v>
                </c:pt>
                <c:pt idx="17">
                  <c:v>210675</c:v>
                </c:pt>
                <c:pt idx="18">
                  <c:v>210647</c:v>
                </c:pt>
                <c:pt idx="19">
                  <c:v>210637</c:v>
                </c:pt>
                <c:pt idx="20">
                  <c:v>210620</c:v>
                </c:pt>
                <c:pt idx="21">
                  <c:v>210604</c:v>
                </c:pt>
                <c:pt idx="22">
                  <c:v>210594</c:v>
                </c:pt>
                <c:pt idx="23">
                  <c:v>210571</c:v>
                </c:pt>
                <c:pt idx="24">
                  <c:v>210551</c:v>
                </c:pt>
                <c:pt idx="25">
                  <c:v>210525</c:v>
                </c:pt>
                <c:pt idx="26">
                  <c:v>210527</c:v>
                </c:pt>
                <c:pt idx="27">
                  <c:v>210518</c:v>
                </c:pt>
                <c:pt idx="28">
                  <c:v>210511</c:v>
                </c:pt>
                <c:pt idx="29">
                  <c:v>210507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2F-483C-BA9F-91E787D8CB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898360"/>
        <c:axId val="242901312"/>
      </c:lineChart>
      <c:dateAx>
        <c:axId val="242898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01312"/>
        <c:crosses val="autoZero"/>
        <c:auto val="1"/>
        <c:lblOffset val="100"/>
        <c:baseTimeUnit val="days"/>
      </c:dateAx>
      <c:valAx>
        <c:axId val="24290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9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7.5289424280350001E-2</c:v>
                </c:pt>
                <c:pt idx="6">
                  <c:v>7.8315011187858996E-2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6.4560557803218996E-2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0.12862865713581001</c:v>
                </c:pt>
                <c:pt idx="17">
                  <c:v>8.4014467576111002E-2</c:v>
                </c:pt>
                <c:pt idx="18">
                  <c:v>6.0761128068318002E-2</c:v>
                </c:pt>
                <c:pt idx="19">
                  <c:v>8.2129869636635003E-2</c:v>
                </c:pt>
                <c:pt idx="20">
                  <c:v>7.8337163150197994E-2</c:v>
                </c:pt>
                <c:pt idx="21">
                  <c:v>5.6027196930849003E-2</c:v>
                </c:pt>
                <c:pt idx="22">
                  <c:v>4.6533934159232002E-2</c:v>
                </c:pt>
                <c:pt idx="23">
                  <c:v>6.4582917818236996E-2</c:v>
                </c:pt>
                <c:pt idx="24">
                  <c:v>5.2716314987106001E-2</c:v>
                </c:pt>
                <c:pt idx="25">
                  <c:v>0</c:v>
                </c:pt>
                <c:pt idx="26">
                  <c:v>6.0800091200136998E-2</c:v>
                </c:pt>
                <c:pt idx="27">
                  <c:v>5.1776061409259E-2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F0-4759-B06C-4B1D60697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095168"/>
        <c:axId val="293093200"/>
      </c:lineChart>
      <c:dateAx>
        <c:axId val="293095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93200"/>
        <c:crosses val="autoZero"/>
        <c:auto val="1"/>
        <c:lblOffset val="100"/>
        <c:baseTimeUnit val="days"/>
      </c:dateAx>
      <c:valAx>
        <c:axId val="29309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9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2.4644260105379E-3</c:v>
                </c:pt>
                <c:pt idx="1">
                  <c:v>5.9144766673894997E-3</c:v>
                </c:pt>
                <c:pt idx="2">
                  <c:v>2.4642195323897002E-3</c:v>
                </c:pt>
                <c:pt idx="3">
                  <c:v>-3.4498223341497998E-3</c:v>
                </c:pt>
                <c:pt idx="4">
                  <c:v>0.52833387546696997</c:v>
                </c:pt>
                <c:pt idx="5">
                  <c:v>0.55889476109699998</c:v>
                </c:pt>
                <c:pt idx="6">
                  <c:v>0.45486899967823002</c:v>
                </c:pt>
                <c:pt idx="7">
                  <c:v>0.37952505981645002</c:v>
                </c:pt>
                <c:pt idx="8">
                  <c:v>0.36648632445160001</c:v>
                </c:pt>
                <c:pt idx="9">
                  <c:v>0.33720801398931999</c:v>
                </c:pt>
                <c:pt idx="10">
                  <c:v>0.26885979441828001</c:v>
                </c:pt>
                <c:pt idx="11">
                  <c:v>0.24802846102649001</c:v>
                </c:pt>
                <c:pt idx="12">
                  <c:v>0.33529959639863</c:v>
                </c:pt>
                <c:pt idx="13">
                  <c:v>0.25991707407636999</c:v>
                </c:pt>
                <c:pt idx="14">
                  <c:v>3.6559946442052002E-2</c:v>
                </c:pt>
                <c:pt idx="15">
                  <c:v>-9.4926194883478002E-4</c:v>
                </c:pt>
                <c:pt idx="16">
                  <c:v>-3.3224483596598002E-3</c:v>
                </c:pt>
                <c:pt idx="17">
                  <c:v>-2.8479074999644E-3</c:v>
                </c:pt>
                <c:pt idx="18">
                  <c:v>-1.3290613504212999E-2</c:v>
                </c:pt>
                <c:pt idx="19">
                  <c:v>-4.7472786225295997E-3</c:v>
                </c:pt>
                <c:pt idx="20">
                  <c:v>-8.0707567996126002E-3</c:v>
                </c:pt>
                <c:pt idx="21">
                  <c:v>-7.5966195043205998E-3</c:v>
                </c:pt>
                <c:pt idx="22">
                  <c:v>-4.7482478965262002E-3</c:v>
                </c:pt>
                <c:pt idx="23">
                  <c:v>-1.092148874137E-2</c:v>
                </c:pt>
                <c:pt idx="24">
                  <c:v>-9.4979840528848E-3</c:v>
                </c:pt>
                <c:pt idx="25">
                  <c:v>-1.2348552132262E-2</c:v>
                </c:pt>
                <c:pt idx="26">
                  <c:v>9.5000593753710998E-4</c:v>
                </c:pt>
                <c:pt idx="27">
                  <c:v>-4.2749861062951998E-3</c:v>
                </c:pt>
                <c:pt idx="28">
                  <c:v>-3.3251313426880002E-3</c:v>
                </c:pt>
                <c:pt idx="29">
                  <c:v>-1.9001382350566001E-3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0B-4340-A19F-4DC57F0B7E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091888"/>
        <c:axId val="293094840"/>
      </c:lineChart>
      <c:dateAx>
        <c:axId val="293091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94840"/>
        <c:crosses val="autoZero"/>
        <c:auto val="1"/>
        <c:lblOffset val="100"/>
        <c:baseTimeUnit val="days"/>
      </c:dateAx>
      <c:valAx>
        <c:axId val="29309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9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BC-4A56-9460-98E1AA50B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5872176"/>
        <c:axId val="305865616"/>
      </c:radarChart>
      <c:catAx>
        <c:axId val="30587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865616"/>
        <c:crosses val="autoZero"/>
        <c:auto val="1"/>
        <c:lblAlgn val="ctr"/>
        <c:lblOffset val="100"/>
        <c:noMultiLvlLbl val="0"/>
      </c:catAx>
      <c:valAx>
        <c:axId val="30586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87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7A87E-A12B-4E07-80AA-37FCE2C2F4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35B8FC-B0FB-44E0-97C9-20EB21B6F5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B8CAD9-87EB-4B29-9C20-33CC8450DA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335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B5C00-F7F8-4476-98C4-264489405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49DAD1-CAA5-4D3E-8346-495996D905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719595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99BDB-D292-4498-92F1-B509F63880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5CF82-9C00-470F-89DF-8EC0120E4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69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F88051-0153-4A7D-927D-B9939F58FF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676988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821414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19247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16359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04868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83200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46512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28212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27040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83948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6551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110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Rabea 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9332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38B386F-CCDE-4BCE-88D3-D845A0048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106BBD-6967-46D9-8E89-3C10E5A38C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715737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FAB6D-A6D1-4BFE-8F19-7B0FC7824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BB1495-A490-47B1-88B5-E19A3B8A06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28869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AA4B1-A235-4D8B-A42C-3FE0A73B4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62F72-9BA1-45BA-AE2B-ECE93A0FB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664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ADEF5-20EA-4C64-A9EA-9B9C568E6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044E63-6B8D-45A4-BD88-A11BDB71A6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671914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B7FAD3-485F-4856-B00B-C786400B6F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D3F33-90BB-40CB-98DE-EB1DB86F2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548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3E8755-1EAC-4876-AAAF-0718939EB9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801170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37970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9198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7396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7670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3726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8494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2244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6137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090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- 2017-09-28 06:47:00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الزنجبيل هو وصفة غنيّة لكل ما يبحث عنه جسدك بلا جدال، فطعمه القوي ونكهته المميزة و الفريدة تجعل يومك أفضل لك ولمن تحبين. #شاي_ربيع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156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- 2017-09-27 08:37:00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أزهار الكركديه اليانعة، تتميز باللون الغني وطعم مائل للحموضة.إذا كنت من عشّاق الكركديه، حتماً سيكون هذا المنتج من #شاي_ربيع اختيارك المفضّل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97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- 2017-09-25 11:45:50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الأوراق الكاملة، نكهة كاملة ولون ذهبي!
#شاي_ربيع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435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- 2017-09-24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الأقوى، الأقوى طعماً و لوناً!
#شاي_ربيع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299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- 2017-09-23 09:56:02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تقدر تعبّر عن فخرك بالوطن بعدة طرق وافكار!
شاركنا طريقتك للاحتفال بالوطن على هاشتاق #٨٧_فكرة_للوطن
#شاي_ربيع #اليوم_الوطني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246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- 2017-09-22 13:10:30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بأفكاركم للتعبير عن فخركم بالوطن على هاشتاق #٨٧_فكرة_للوطن 
#السعودية #شاي_ربيع #اليوم_الوطني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03892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F103534-4ADD-41E4-BE66-F132E2E96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37727-772F-42F7-82EA-07A4E278AD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894917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959CAC-D0A9-4716-8984-65B3FE31A4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403485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83468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1685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6555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7445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3458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6459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1794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8362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720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- 2017-09-21 13:48:49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بمناسبة اليوم الوطني السعودي، #شاي_ربيع راح يكون معاكم في ٨٧ فكرة تعبّر عن فخرك بالوطن بلا مخالفات ‬
‎‫خلوكم معانا عشان تعرفوا أكثر!‬
‫#شاي_ربيع #ربيع #السعودية #اليوم_الوطني #٨٧_فكرة_للوطن‬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089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- 2017-09-21 07:23:17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الأوراق الكاملة، نكهة كاملة ولون ذهبي!
#شاي_ربيع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581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- 2017-09-20 06:58:45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الأقوى، الأقوى طعماً و لوناً!
#شاي_ربيع 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109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- 2017-09-19 07:58:32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التوليفة الفاخرة، لأوقات مميزة!
#شاي_ربيع 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297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- 2017-09-18 10:08:09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التوليفة الفاخرة، لأوقات مميزة!
#شاي_ربيع 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25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- 2017-09-17 07:33:16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حب يكافئ متابعينه المخلصين الأكثر تفاعلاً هذا الشهر بالفوز بصندوق ربيع المميز! يرجى إرسال ( البريد الإلكتروني – رقم الجوال – العنوان الكامل في السعودية – الإسم ) عبر الرسائل الخاصة لإستلام الهدية .
#كييف_شاي #شاي_ربيع #شاي #كل_الشاي_لكل_الناس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9544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B43985D-CCE8-4483-8FCB-DBDBADE97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034241-468A-4714-A946-626135000C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932305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3148B7-3870-4C74-A094-65E32ACCD9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859456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49199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6343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2401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1735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1250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6058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4783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4450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449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- 2017-09-12 15:04:01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مرور السنين، الجزء السفلي من غلاية الشاي يبدأ يتآكل بالصدأ ! حاول فحص غلاية الشاي بانتظام! وإذا لاحظت ظهور الصدأ، فاعلم أنه جاء وقت شراء غلاية جديدة
#شاي_ربيع 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82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- 2017-09-07 12:15:15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استخدام أكياس الشاي للعيون المتعبة و المنتفخة #شاي_ربيع 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407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- 2017-09-06 12:00:35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أسماء الشاي في مصر !
#شاي_ربيع  #شاي #ثقافة_الشاي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10724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7901BF6-FD05-49F7-96E9-C0B37D342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CDDCF-5187-4799-A0D5-776FE98B7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048827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04F66-E73B-482F-8257-BE306D1A6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C597B2-2786-4C82-A987-DB4D6AE952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09585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6168A-D5BF-4E0E-9DBD-A05C1816A2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B8ADD-B543-42E3-907C-C93408D3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4169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20171001_064329</Template>
  <TotalTime>0</TotalTime>
  <Words>348</Words>
  <Application>Microsoft Office PowerPoint</Application>
  <PresentationFormat>On-screen Show (4:3)</PresentationFormat>
  <Paragraphs>185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Arial</vt:lpstr>
      <vt:lpstr>Calibri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3</vt:lpstr>
      <vt:lpstr>Facebook Own Posts Table - 2 of 3</vt:lpstr>
      <vt:lpstr>Facebook Own Posts Table - 3 of 3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2017-10-01T06:43:30Z</dcterms:created>
  <dcterms:modified xsi:type="dcterms:W3CDTF">2017-10-01T06:43:56Z</dcterms:modified>
</cp:coreProperties>
</file>