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199755</c:v>
                </c:pt>
                <c:pt idx="1">
                  <c:v>199775</c:v>
                </c:pt>
                <c:pt idx="2">
                  <c:v>199782</c:v>
                </c:pt>
                <c:pt idx="3">
                  <c:v>199782</c:v>
                </c:pt>
                <c:pt idx="4">
                  <c:v>199789</c:v>
                </c:pt>
                <c:pt idx="5">
                  <c:v>199779</c:v>
                </c:pt>
                <c:pt idx="6">
                  <c:v>199782</c:v>
                </c:pt>
                <c:pt idx="7">
                  <c:v>199779</c:v>
                </c:pt>
                <c:pt idx="8">
                  <c:v>199769</c:v>
                </c:pt>
                <c:pt idx="9">
                  <c:v>199772</c:v>
                </c:pt>
                <c:pt idx="10">
                  <c:v>199785</c:v>
                </c:pt>
                <c:pt idx="11">
                  <c:v>199799</c:v>
                </c:pt>
                <c:pt idx="12">
                  <c:v>199819</c:v>
                </c:pt>
                <c:pt idx="13">
                  <c:v>199836</c:v>
                </c:pt>
                <c:pt idx="14">
                  <c:v>199861</c:v>
                </c:pt>
                <c:pt idx="15">
                  <c:v>199864</c:v>
                </c:pt>
                <c:pt idx="16">
                  <c:v>199866</c:v>
                </c:pt>
                <c:pt idx="17">
                  <c:v>199869</c:v>
                </c:pt>
                <c:pt idx="18">
                  <c:v>199872</c:v>
                </c:pt>
                <c:pt idx="19">
                  <c:v>199872</c:v>
                </c:pt>
                <c:pt idx="20">
                  <c:v>199872</c:v>
                </c:pt>
                <c:pt idx="21">
                  <c:v>199878</c:v>
                </c:pt>
                <c:pt idx="22">
                  <c:v>199875</c:v>
                </c:pt>
                <c:pt idx="23">
                  <c:v>199870</c:v>
                </c:pt>
                <c:pt idx="24">
                  <c:v>199880</c:v>
                </c:pt>
                <c:pt idx="25">
                  <c:v>199887</c:v>
                </c:pt>
                <c:pt idx="26">
                  <c:v>199896</c:v>
                </c:pt>
                <c:pt idx="27">
                  <c:v>199997</c:v>
                </c:pt>
                <c:pt idx="28">
                  <c:v>201746</c:v>
                </c:pt>
                <c:pt idx="29">
                  <c:v>202658</c:v>
                </c:pt>
                <c:pt idx="30">
                  <c:v>202887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19-4B82-A07C-47013DB93E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572160"/>
        <c:axId val="252575112"/>
      </c:lineChart>
      <c:dateAx>
        <c:axId val="252572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575112"/>
        <c:crosses val="autoZero"/>
        <c:auto val="1"/>
        <c:lblOffset val="100"/>
        <c:baseTimeUnit val="days"/>
      </c:dateAx>
      <c:valAx>
        <c:axId val="25257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57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4.4549449889377001E-2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4.9554509960956998E-2</c:v>
                </c:pt>
                <c:pt idx="8">
                  <c:v>3.3537897824542001E-2</c:v>
                </c:pt>
                <c:pt idx="9">
                  <c:v>3.2537418030735003E-2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0.1278605994185</c:v>
                </c:pt>
                <c:pt idx="14">
                  <c:v>7.9310275809615E-2</c:v>
                </c:pt>
                <c:pt idx="15">
                  <c:v>7.7553511923227E-2</c:v>
                </c:pt>
                <c:pt idx="16">
                  <c:v>7.5801165786906002E-2</c:v>
                </c:pt>
                <c:pt idx="17">
                  <c:v>0</c:v>
                </c:pt>
                <c:pt idx="18">
                  <c:v>0</c:v>
                </c:pt>
                <c:pt idx="19">
                  <c:v>6.3540666026257006E-2</c:v>
                </c:pt>
                <c:pt idx="20">
                  <c:v>0</c:v>
                </c:pt>
                <c:pt idx="21">
                  <c:v>7.1544715447154003E-2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7.3039806694649004E-2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5.6220779989347998E-2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56-41F2-A215-CF2265A59C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371512"/>
        <c:axId val="300372496"/>
      </c:lineChart>
      <c:dateAx>
        <c:axId val="300371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72496"/>
        <c:crosses val="autoZero"/>
        <c:auto val="1"/>
        <c:lblOffset val="100"/>
        <c:baseTimeUnit val="days"/>
      </c:dateAx>
      <c:valAx>
        <c:axId val="30037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7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8.0104536420028006E-3</c:v>
                </c:pt>
                <c:pt idx="1">
                  <c:v>1.0012265024655E-2</c:v>
                </c:pt>
                <c:pt idx="2">
                  <c:v>3.5039419346764998E-3</c:v>
                </c:pt>
                <c:pt idx="3">
                  <c:v>0</c:v>
                </c:pt>
                <c:pt idx="4">
                  <c:v>3.5038191628875E-3</c:v>
                </c:pt>
                <c:pt idx="5">
                  <c:v>-5.0052805710023998E-3</c:v>
                </c:pt>
                <c:pt idx="6">
                  <c:v>1.5016593335635999E-3</c:v>
                </c:pt>
                <c:pt idx="7">
                  <c:v>-1.5016367840947E-3</c:v>
                </c:pt>
                <c:pt idx="8">
                  <c:v>-5.0055311118785998E-3</c:v>
                </c:pt>
                <c:pt idx="9">
                  <c:v>1.5017345033514001E-3</c:v>
                </c:pt>
                <c:pt idx="10">
                  <c:v>6.5074184570409997E-3</c:v>
                </c:pt>
                <c:pt idx="11">
                  <c:v>7.0075330980804004E-3</c:v>
                </c:pt>
                <c:pt idx="12">
                  <c:v>1.0010060110410999E-2</c:v>
                </c:pt>
                <c:pt idx="13">
                  <c:v>8.5076994680186001E-3</c:v>
                </c:pt>
                <c:pt idx="14">
                  <c:v>1.2510258411898E-2</c:v>
                </c:pt>
                <c:pt idx="15">
                  <c:v>1.5010432250414001E-3</c:v>
                </c:pt>
                <c:pt idx="16">
                  <c:v>1.0006804627146E-3</c:v>
                </c:pt>
                <c:pt idx="17">
                  <c:v>1.5010056738014E-3</c:v>
                </c:pt>
                <c:pt idx="18">
                  <c:v>1.5009831439593E-3</c:v>
                </c:pt>
                <c:pt idx="19">
                  <c:v>0</c:v>
                </c:pt>
                <c:pt idx="20">
                  <c:v>0</c:v>
                </c:pt>
                <c:pt idx="21">
                  <c:v>3.0019212295869001E-3</c:v>
                </c:pt>
                <c:pt idx="22">
                  <c:v>-1.5009155584907001E-3</c:v>
                </c:pt>
                <c:pt idx="23">
                  <c:v>-2.5015634771731999E-3</c:v>
                </c:pt>
                <c:pt idx="24">
                  <c:v>5.0032521138740002E-3</c:v>
                </c:pt>
                <c:pt idx="25">
                  <c:v>3.5021012607564998E-3</c:v>
                </c:pt>
                <c:pt idx="26">
                  <c:v>4.5025439373246002E-3</c:v>
                </c:pt>
                <c:pt idx="27">
                  <c:v>5.0526273662304E-2</c:v>
                </c:pt>
                <c:pt idx="28">
                  <c:v>0.87451311769676998</c:v>
                </c:pt>
                <c:pt idx="29">
                  <c:v>0.45205357231370003</c:v>
                </c:pt>
                <c:pt idx="30">
                  <c:v>0.11299825321478001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08-4BF0-BF13-21200E041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253816"/>
        <c:axId val="301253160"/>
      </c:lineChart>
      <c:dateAx>
        <c:axId val="301253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253160"/>
        <c:crosses val="autoZero"/>
        <c:auto val="1"/>
        <c:lblOffset val="100"/>
        <c:baseTimeUnit val="days"/>
      </c:dateAx>
      <c:valAx>
        <c:axId val="301253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25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F2-45F2-A4F6-4AE2B95D9B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7357080"/>
        <c:axId val="347360360"/>
      </c:radarChart>
      <c:catAx>
        <c:axId val="347357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60360"/>
        <c:crosses val="autoZero"/>
        <c:auto val="1"/>
        <c:lblAlgn val="ctr"/>
        <c:lblOffset val="100"/>
        <c:noMultiLvlLbl val="0"/>
      </c:catAx>
      <c:valAx>
        <c:axId val="34736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57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585A1-5FCF-481A-82DA-8482B098C9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8148E6-01D2-48D0-A838-AB72BDE665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CB2961-CED9-436F-960C-A4C114D9D9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403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312A7-3DAE-4384-825C-2035BC9FE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265822-077F-4D7E-B838-B82DBBDB41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011526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0B355-48C6-492E-ADE4-9EAD8C82E8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F8EB6-85A7-4F80-8D1E-01C15B694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306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01FBB2-ABE0-4671-BDE1-1C30BE858B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644461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091330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94536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78826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59985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52790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98366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96800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01391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9985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9624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313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Rabea 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63491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55AA41E-FC6A-4627-8F05-389727AFE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86EC2-72DD-46D1-99B9-C02B76A5B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747452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9A5E7-10F8-4913-BAD3-8BAFE55BD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FEF0C3-E795-4D87-A845-46B9C76CFC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19069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3D94D-D0AD-491D-9B8F-2158F97E45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A7101-59A5-4292-B639-523BA073A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613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06A0C-018A-4B6D-A51F-EB0EB5D22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8965F2-C173-4928-A45E-09A49F6F5C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464192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9BFCA5-DCB0-4EFA-A005-EE87450ACE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572667-885C-4AB1-A5C6-40BF2513C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508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3022E3-3941-4D5B-890E-897391C834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676117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86183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5248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320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4663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7264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7225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1325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808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894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- 2017-08-31 16:25:07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عساكم من عواده
#شاي_ربيع #عيد_الأضحى_المبارك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212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- 2017-08-27 15:15:13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عندك مشاكل في المعدة؟ ليست بمشكلة اشرب شاي البابونج!#شاي_ربيع 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037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- 2017-08-22 14:53:28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استخدام الشاي كمعزز للمعان الشعر #شاي_ربيع 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308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- 2017-08-20 07:21:08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الشاي الثقيل هو شاي ربيع الأقوى #شاي #شاي_ربيع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264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- 2017-08-17 13:28:19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استخدم دائماً الماء الطبيعي عند تحضير الشاي.. فماء الصنبور يضيف نكهة كيميائية على الشاي، و الماء المسخن في  الميكروويف يضيف طعم معدني، أما  إعادة تسخين الماء يجعل الشاي بدون طعم.  #شاي_ربيع 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920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- 2017-08-17 07:56:23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ثقافة الشاي الروسي
#شاي_ربيع  #شاي #ثقافة_الشاي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7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- 2017-08-16 12:14:15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الشاي الثقيل هو شاي ربيع الأقوى #شاي #شاي_ربيع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31015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D9F24D7-B461-4105-9EB4-DA71F2F9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C7AAB-F719-4A8D-9E67-84DC89D751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897523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E9650E-9BC3-4385-9FEE-698DC1B083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250611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5104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9204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9913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9313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1076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3396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0658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383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728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- 2017-08-16 08:44:34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صور من إجازتك الصيفية مع شاي ربيع على هاشتاق #كييّف_شاي لفرصة ربح هدية صندوق #شاي_ربيع!
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676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- 2017-08-15 13:01:44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ماسالا الهندي 
#شاي_ربيع  #شاي #ثقافة_الشاي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159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- 2017-08-15 08:59:01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الشاي الثقيل هو شاي ربيع الأقوى #شاي #شاي_ربيع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363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- 2017-08-14 13:02:21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يعلم أن الشاي يمكن أيضاً أن يكون وردي؟
#شاي_ربيع  #شاي #ثقافة_الشاي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045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- 2017-08-14 09:42:23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تبغوا تعرفوا كيف تفوزوا بهدية ربيع؟ تابعوا الفيديو واعرفوا الطريقة! #كييف_شاي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65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- 2017-08-10 11:51:13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موسم جديد! مفاجأت جديدة! شاي ربيع معاكم في كل لحظة.#شاي #شاي_ربيع #السعودية #دوري_جميل #الدوري_السعودي_يكفينا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730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- 2017-08-09 11:15:11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ربح #الهلال 15 مرة في الدوري السعودي! تتوقعوا يربحوا للمره الـ16 كمان؟
#شاي #شاي_ربيع #السعودية #دوري_جميل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639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- 2017-08-08 14:15:15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مستعدين لدوري جميل؟ ورونا استعداداتكم للدوري على هاشتاق #ربيع_الدوري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32162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1CFFE9F-F3D5-47CD-A3C6-7DD3F9ACB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360DC-14EE-428D-A07A-D9C8ADDE92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139968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F16D40-4C72-4029-AAC8-DF29A913A9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681309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47685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2588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0569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369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7515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497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4974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1678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649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- 2017-08-03 12:48:26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خليك في قمة الروقان مع شاي ربيع إكسبرس وبس
#شاي_ربيع #السعودية #اكسبرس #شاي_اكسبرس #روقان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51730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4324BC7-B97D-47A9-ACA3-B5CFE1480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90FEBB-912F-4B64-90DA-3F2C1BD85C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611670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A3BA0-BCD9-40AC-8687-EC5857619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26F43A-580C-4784-B39D-5E2A1F9832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712747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2BF21-FA4A-4897-A656-86D507387C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DE088-AC28-43DD-81BC-626D2C66B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8073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20170928_120907</Template>
  <TotalTime>0</TotalTime>
  <Words>362</Words>
  <Application>Microsoft Office PowerPoint</Application>
  <PresentationFormat>On-screen Show (4:3)</PresentationFormat>
  <Paragraphs>193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Arial</vt:lpstr>
      <vt:lpstr>Calibri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3</vt:lpstr>
      <vt:lpstr>Facebook Own Posts Table - 2 of 3</vt:lpstr>
      <vt:lpstr>Facebook Own Posts Table - 3 of 3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2017-09-28T12:09:08Z</dcterms:created>
  <dcterms:modified xsi:type="dcterms:W3CDTF">2017-09-28T12:09:34Z</dcterms:modified>
</cp:coreProperties>
</file>