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36988</c:v>
                </c:pt>
                <c:pt idx="1">
                  <c:v>36986</c:v>
                </c:pt>
                <c:pt idx="2">
                  <c:v>36985</c:v>
                </c:pt>
                <c:pt idx="3">
                  <c:v>36997</c:v>
                </c:pt>
                <c:pt idx="4">
                  <c:v>36999</c:v>
                </c:pt>
                <c:pt idx="5">
                  <c:v>36998</c:v>
                </c:pt>
                <c:pt idx="6">
                  <c:v>36544</c:v>
                </c:pt>
                <c:pt idx="7">
                  <c:v>36547</c:v>
                </c:pt>
                <c:pt idx="8">
                  <c:v>36546</c:v>
                </c:pt>
                <c:pt idx="9">
                  <c:v>36546</c:v>
                </c:pt>
                <c:pt idx="10">
                  <c:v>36938</c:v>
                </c:pt>
                <c:pt idx="11">
                  <c:v>36979</c:v>
                </c:pt>
                <c:pt idx="12">
                  <c:v>36982</c:v>
                </c:pt>
                <c:pt idx="13">
                  <c:v>36984</c:v>
                </c:pt>
                <c:pt idx="14">
                  <c:v>36993</c:v>
                </c:pt>
                <c:pt idx="15">
                  <c:v>36986</c:v>
                </c:pt>
                <c:pt idx="16">
                  <c:v>36986</c:v>
                </c:pt>
                <c:pt idx="17">
                  <c:v>36998</c:v>
                </c:pt>
                <c:pt idx="18">
                  <c:v>36997</c:v>
                </c:pt>
                <c:pt idx="19">
                  <c:v>36987</c:v>
                </c:pt>
                <c:pt idx="20">
                  <c:v>36967</c:v>
                </c:pt>
                <c:pt idx="21">
                  <c:v>36967</c:v>
                </c:pt>
                <c:pt idx="22">
                  <c:v>36965</c:v>
                </c:pt>
                <c:pt idx="23">
                  <c:v>36966</c:v>
                </c:pt>
                <c:pt idx="24">
                  <c:v>36984</c:v>
                </c:pt>
                <c:pt idx="25">
                  <c:v>36984</c:v>
                </c:pt>
                <c:pt idx="26">
                  <c:v>36958</c:v>
                </c:pt>
                <c:pt idx="27">
                  <c:v>36958</c:v>
                </c:pt>
                <c:pt idx="28">
                  <c:v>36960</c:v>
                </c:pt>
                <c:pt idx="29">
                  <c:v>36931</c:v>
                </c:pt>
                <c:pt idx="30">
                  <c:v>36952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3D-40CE-9F85-99A40C59E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007768"/>
        <c:axId val="246004816"/>
      </c:lineChart>
      <c:dateAx>
        <c:axId val="246007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04816"/>
        <c:crosses val="autoZero"/>
        <c:auto val="1"/>
        <c:lblOffset val="100"/>
        <c:baseTimeUnit val="days"/>
      </c:dateAx>
      <c:valAx>
        <c:axId val="24600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0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-5.4068667207353002E-3</c:v>
                </c:pt>
                <c:pt idx="1">
                  <c:v>-5.4071590786200999E-3</c:v>
                </c:pt>
                <c:pt idx="2">
                  <c:v>-2.7037257340615001E-3</c:v>
                </c:pt>
                <c:pt idx="3">
                  <c:v>3.2445586048397999E-2</c:v>
                </c:pt>
                <c:pt idx="4">
                  <c:v>5.4058437170581E-3</c:v>
                </c:pt>
                <c:pt idx="5">
                  <c:v>-2.7027757506959999E-3</c:v>
                </c:pt>
                <c:pt idx="6">
                  <c:v>-1.2270933563976001</c:v>
                </c:pt>
                <c:pt idx="7">
                  <c:v>8.2092819614710995E-3</c:v>
                </c:pt>
                <c:pt idx="8">
                  <c:v>-2.7362026978959E-3</c:v>
                </c:pt>
                <c:pt idx="9">
                  <c:v>0</c:v>
                </c:pt>
                <c:pt idx="10">
                  <c:v>1.0726208066545999</c:v>
                </c:pt>
                <c:pt idx="11">
                  <c:v>0.11099680545779</c:v>
                </c:pt>
                <c:pt idx="12">
                  <c:v>8.1127126206765997E-3</c:v>
                </c:pt>
                <c:pt idx="13">
                  <c:v>5.4080363420041999E-3</c:v>
                </c:pt>
                <c:pt idx="14">
                  <c:v>2.4334847501622001E-2</c:v>
                </c:pt>
                <c:pt idx="15">
                  <c:v>-1.8922498851133999E-2</c:v>
                </c:pt>
                <c:pt idx="16">
                  <c:v>0</c:v>
                </c:pt>
                <c:pt idx="17">
                  <c:v>3.2444708808738003E-2</c:v>
                </c:pt>
                <c:pt idx="18">
                  <c:v>-2.7028488026380002E-3</c:v>
                </c:pt>
                <c:pt idx="19">
                  <c:v>-2.7029218585291E-2</c:v>
                </c:pt>
                <c:pt idx="20">
                  <c:v>-5.4073052694190001E-2</c:v>
                </c:pt>
                <c:pt idx="21">
                  <c:v>0</c:v>
                </c:pt>
                <c:pt idx="22">
                  <c:v>-5.4102307463412998E-3</c:v>
                </c:pt>
                <c:pt idx="23">
                  <c:v>2.7052617340728E-3</c:v>
                </c:pt>
                <c:pt idx="24">
                  <c:v>4.8693393929557002E-2</c:v>
                </c:pt>
                <c:pt idx="25">
                  <c:v>0</c:v>
                </c:pt>
                <c:pt idx="26">
                  <c:v>-7.0300670560242001E-2</c:v>
                </c:pt>
                <c:pt idx="27">
                  <c:v>0</c:v>
                </c:pt>
                <c:pt idx="28">
                  <c:v>5.4115482439525998E-3</c:v>
                </c:pt>
                <c:pt idx="29">
                  <c:v>-7.8463203463202999E-2</c:v>
                </c:pt>
                <c:pt idx="30">
                  <c:v>5.6862798191221003E-2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AE-459C-9DFA-084928FF3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80008"/>
        <c:axId val="294873776"/>
      </c:lineChart>
      <c:dateAx>
        <c:axId val="294880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73776"/>
        <c:crosses val="autoZero"/>
        <c:auto val="1"/>
        <c:lblOffset val="100"/>
        <c:baseTimeUnit val="days"/>
      </c:dateAx>
      <c:valAx>
        <c:axId val="29487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8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3.5145583822216997E-2</c:v>
                </c:pt>
                <c:pt idx="1">
                  <c:v>0</c:v>
                </c:pt>
                <c:pt idx="2">
                  <c:v>8.1113965120994998E-3</c:v>
                </c:pt>
                <c:pt idx="3">
                  <c:v>0</c:v>
                </c:pt>
                <c:pt idx="4">
                  <c:v>1.6217092815828001E-2</c:v>
                </c:pt>
                <c:pt idx="5">
                  <c:v>0</c:v>
                </c:pt>
                <c:pt idx="6">
                  <c:v>0</c:v>
                </c:pt>
                <c:pt idx="7">
                  <c:v>1.0945409768777999E-2</c:v>
                </c:pt>
                <c:pt idx="8">
                  <c:v>0</c:v>
                </c:pt>
                <c:pt idx="9">
                  <c:v>2.1890220543972001E-2</c:v>
                </c:pt>
                <c:pt idx="10">
                  <c:v>0</c:v>
                </c:pt>
                <c:pt idx="11">
                  <c:v>1.8940418853834001E-2</c:v>
                </c:pt>
                <c:pt idx="12">
                  <c:v>0</c:v>
                </c:pt>
                <c:pt idx="13">
                  <c:v>0</c:v>
                </c:pt>
                <c:pt idx="14">
                  <c:v>1.622147723586E-2</c:v>
                </c:pt>
                <c:pt idx="15">
                  <c:v>0</c:v>
                </c:pt>
                <c:pt idx="16">
                  <c:v>1.6222354404369001E-2</c:v>
                </c:pt>
                <c:pt idx="17">
                  <c:v>0</c:v>
                </c:pt>
                <c:pt idx="18">
                  <c:v>1.6217531151174001E-2</c:v>
                </c:pt>
                <c:pt idx="19">
                  <c:v>0</c:v>
                </c:pt>
                <c:pt idx="20">
                  <c:v>0</c:v>
                </c:pt>
                <c:pt idx="21">
                  <c:v>5.4102307463412998E-3</c:v>
                </c:pt>
                <c:pt idx="22">
                  <c:v>1.6231131309852001E-2</c:v>
                </c:pt>
                <c:pt idx="23">
                  <c:v>3.2463140808872998E-2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DB-4C9A-8D72-1EAB82CE1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30976"/>
        <c:axId val="296033928"/>
      </c:lineChart>
      <c:dateAx>
        <c:axId val="296030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33928"/>
        <c:crosses val="autoZero"/>
        <c:auto val="1"/>
        <c:lblOffset val="100"/>
        <c:baseTimeUnit val="days"/>
      </c:dateAx>
      <c:valAx>
        <c:axId val="29603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3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CD51D-F95D-4A2C-AD1E-3A2C8525AD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4C941-031B-4C3D-9CC7-B48DB30550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D4FEB-9F7C-4ABF-8F74-7FDEDDCFB5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73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0252A-4594-4432-97F6-A9A48DB25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AFD489-76BB-4163-8A48-3408B753C8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31642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A87F0-D52E-4F88-967D-5BB1D7B6C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FBA5D-BACE-47D1-AFD7-3B9D72C4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924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E60D4-3775-4BCC-A754-A4024D07FC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08549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14592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51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650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6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329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946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596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1301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183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9574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467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079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063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9003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981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3783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F7FD46D-63D1-4F1B-83E3-CBE257835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A8192-0915-4FD8-91AF-4EDFE4762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339082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4A09D-371B-4123-936D-7F5421DBC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178ECD-3ECB-4F39-A0E5-084AE4C8C4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87061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189A8-E8A4-4292-AD12-15FBF7B69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E22B3-8097-4D70-921D-D5B976350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717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344B8-478A-423C-AB1F-44D26D41B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36F376-B532-4AF9-B731-FC06EB4574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75272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96256-1D88-4BD8-8628-9431DCE30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48AFD-64DF-46A1-81EC-1E70402F5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699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EBF81-3F7E-4CDB-90B7-4B06AFC8D4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9118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09095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2756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219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201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2490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544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22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- 2017-01-26 13:57:51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@esma3yl_marzog: @RabeaTea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وشربك للشاهي يزيدك بهجةً *إذا كان مع صحبٍ وفي وسطهم جلوا ..
#ربيع وحدو وحدو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😴☕️.. https://t.co/E7t1aVeMCz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06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- 2017-01-24 14:26:18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@aboahmadd80: @RabeaTea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رائع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69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- 2017-01-24 10:30:16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عندك جمعة العيلة اليوم ؟ ربيع قدمتلك 7 أنواع مختلفة عشان ترضي جميع الأذواق  #شاي_ربيع  #دلال_وراحة_بال  #شاي_نكهات  #طبيعي  #شاي_أعشاب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https://t.co/vLUHfhBCIh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72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- 2017-01-23 11:00:05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مشاركة شاي ربيع مع فريق دراجي جدة الأربعاء الماضي
جدة سايكلست ..غير حياتك  
مع شاي ربيع .. عدل مزاجك
#شاي_ربيع #شاي #جدة_سايكلست #جدة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https://t.co/rIDjnTdeaX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53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- 2017-01-22 10:30:38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بوقتك مع طفلك و ريحي بالك مع البابونج من شاي ربيع  #شاي_ربيع  #دلال_وراحة_بال  #شاي_نكهات  #طبيعي  #شاي_أعشاب #بابونج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https://t.co/DJUbUIlmgN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84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- 2017-01-19 10:30:03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البابونج من شاي ربيع يساعد على الاسترخاء و طبيعي 100%  #شاي_ربيع  #دلال_وراحة_بال  #شاي_نكهات #طبيعي  #شاي_أعشاب  #بابونج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https://t.co/khTj9TomIW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7742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81AFE4E-3532-4D98-A416-2D4706B42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ED19C-C7F7-4F2C-963E-2A2CA2D35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665858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C13813-9F16-4274-981F-B91DDE88B7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62917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90394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207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0273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0467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212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425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14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- 2017-01-19 09:53:59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@s____s88: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امسينا وأمسى الملك لله.. 
وعسا الله يمسيكم بالخير والعافية جميعاً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🌹❤ https://t.co/qRlDmqb9rm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1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- 2017-01-18 09:50:28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@sultan9913: @RabeaTea https://t.co/A3MQWH7eI9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94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- 2017-01-17 14:47:49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@1222zazaza: @RabeaTea   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تستمر الحيااه.. ونشتاق للمذاق الاصلي للشااي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🖒🖒 https://t.co/8Vc6OaXEXR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99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- 2017-01-17 10:45:06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عيشي الدلال واستمتعي بمذاق شاي الكركدية من ربيع. #شاي_ربيع #دلال_وراحة_بال #طبيعي #شاي_أعشاب #كركديه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https://t.co/00H1uMbD4u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1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- 2017-01-17 08:06:48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@yousef35B: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يفوز بأنه الذ شاهي بالعالم ❤❤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08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- 2017-01-17 07:20:22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@hani_alghanmi: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مشروبي_الشتوي 
شاهي ربيع تلقيمة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https://t.co/fAOJ1DRhii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47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- 2017-01-16 08:03:24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@ahmadna57846747: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إعلان شاهي ربيع في الثمانينات أو التسعينات ميلادية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https://t.co/az15s6Iq9c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87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- 2017-01-15 14:30:12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الكركديه من شاي ربيع له عدة فوائد سواءً كان بارداً أم ساخناً  #شاي_ربيع  #دلال_وراحة_بال  #شاي_نكهات  #طبيعي #شاي_أعشاب #كركدية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https://t.co/xPjHo8mbCc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1673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3455B03-7317-43D1-BDEF-55CBF4ECF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FD8BF-B8A7-404B-A47B-E34D35185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2942131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D88517-A007-4E00-AD65-67D2B65AE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5238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50471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136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099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2539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593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802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89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- 2017-01-15 08:24:45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@sultan_almalik: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#التسويق لكي تتوسع في الاسواق وتزيد عملاءك يجب أن تستخدم استراتيجية #التنويع في المنتجات ،، أعجبني شاهي ربيع في التن…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77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- 2017-01-15 08:07:36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@i_N_R: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قمر ١٤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https://t.co/zsz9lJdlxd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5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- 2017-01-12 14:30:08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كافئي نفسك بالنعناع الصافي المنعش من شاي ربيع بعد كل يوم متعب من التمرين  #شاي_ربيع  #دلال_وراحة_بال  #شاي_نكهات  #طبيعي #شاي_أعشاب #نعناع_…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https://t.co/NNDVkYfZMZ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9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- 2017-01-12 07:55:56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@3ziiz_ATM: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52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- 2017-01-11 07:51:42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@Sl00M_18: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صباحكم شاهي 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😴💛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26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- 2017-01-11 07:32:31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@efyx888: @RabeaTea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اجمل ابتكار التلقيمه في اكياس روووووووقان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https://t.co/MduHzM2A19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43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- 2017-01-10 14:42:40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@reetaal23: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👌🏻✔️✔️✔️✔️
☕️ https://t.co/ouvp1Eb94D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4967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AEE20B2-26EA-41A4-9130-0860F42ED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7C229-21F0-481E-97D7-497CBA75A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1215036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F03BDE-3C93-49C1-B82B-BD72DCB61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46053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82940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139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908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926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463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242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81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- 2017-01-10 14:30:39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النعناع الصافي من شاي ربيع يساعد في الشعور بالراحة والهدوء  #شاي_ربيع #دلال_وراحة_بال  #شاي_نكهات  #طبيعي  #شاي_أعشاب #نعناع_صافي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https://t.co/LqZNzoMhjE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12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- 2017-01-08 14:38:37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 جمعتك مع صحباتك بمذاق الشاي العدني من شاي ربيع #شاي_ربيع #دلال_وراحة_بال #شاي_نكهات #طبيعي #شاي_أعشاب #الشاي_العدني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https://t.co/GDIUweovhn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6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- 2017-01-08 08:43:24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@Meshalinfo: @RabeaTea https://t.co/kUGXIeOs3T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52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- 2017-01-08 08:01:31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@9990Mind: @RabeaTea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حركات يا شاي 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😊😊😊😊 https://t.co/5zSFBon933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5227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99D5A7D-C778-45B5-A71B-D1B9F287A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E1A00-6E7E-4226-BDB0-C195F8B2F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1789996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20170928_081030</Template>
  <TotalTime>0</TotalTime>
  <Words>461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2017-09-28T08:10:30Z</dcterms:created>
  <dcterms:modified xsi:type="dcterms:W3CDTF">2017-09-28T08:10:58Z</dcterms:modified>
</cp:coreProperties>
</file>