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193449</c:v>
                </c:pt>
                <c:pt idx="1">
                  <c:v>193493</c:v>
                </c:pt>
                <c:pt idx="2">
                  <c:v>193537</c:v>
                </c:pt>
                <c:pt idx="3">
                  <c:v>193584</c:v>
                </c:pt>
                <c:pt idx="4">
                  <c:v>193634</c:v>
                </c:pt>
                <c:pt idx="5">
                  <c:v>193688</c:v>
                </c:pt>
                <c:pt idx="6">
                  <c:v>193745</c:v>
                </c:pt>
                <c:pt idx="7">
                  <c:v>193775</c:v>
                </c:pt>
                <c:pt idx="8">
                  <c:v>193811</c:v>
                </c:pt>
                <c:pt idx="9">
                  <c:v>193837</c:v>
                </c:pt>
                <c:pt idx="10">
                  <c:v>193871</c:v>
                </c:pt>
                <c:pt idx="11">
                  <c:v>193904</c:v>
                </c:pt>
                <c:pt idx="12">
                  <c:v>193935</c:v>
                </c:pt>
                <c:pt idx="13">
                  <c:v>193953</c:v>
                </c:pt>
                <c:pt idx="14">
                  <c:v>193986</c:v>
                </c:pt>
                <c:pt idx="15">
                  <c:v>194016</c:v>
                </c:pt>
                <c:pt idx="16">
                  <c:v>194054</c:v>
                </c:pt>
                <c:pt idx="17">
                  <c:v>194084</c:v>
                </c:pt>
                <c:pt idx="18">
                  <c:v>194131</c:v>
                </c:pt>
                <c:pt idx="19">
                  <c:v>194200</c:v>
                </c:pt>
                <c:pt idx="20">
                  <c:v>194232</c:v>
                </c:pt>
                <c:pt idx="21">
                  <c:v>194270</c:v>
                </c:pt>
                <c:pt idx="22">
                  <c:v>194304</c:v>
                </c:pt>
                <c:pt idx="23">
                  <c:v>194345</c:v>
                </c:pt>
                <c:pt idx="24">
                  <c:v>194372</c:v>
                </c:pt>
                <c:pt idx="25">
                  <c:v>194401</c:v>
                </c:pt>
                <c:pt idx="26">
                  <c:v>194446</c:v>
                </c:pt>
                <c:pt idx="27">
                  <c:v>194491</c:v>
                </c:pt>
                <c:pt idx="28">
                  <c:v>194544</c:v>
                </c:pt>
                <c:pt idx="29">
                  <c:v>194575</c:v>
                </c:pt>
                <c:pt idx="30">
                  <c:v>194602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0A-4193-B002-FE7F605DE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026040"/>
        <c:axId val="257491352"/>
      </c:lineChart>
      <c:dateAx>
        <c:axId val="154026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91352"/>
        <c:crosses val="autoZero"/>
        <c:auto val="1"/>
        <c:lblOffset val="100"/>
        <c:baseTimeUnit val="days"/>
      </c:dateAx>
      <c:valAx>
        <c:axId val="25749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02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3.3087246934260003E-2</c:v>
                </c:pt>
                <c:pt idx="1">
                  <c:v>0</c:v>
                </c:pt>
                <c:pt idx="2">
                  <c:v>2.0153476474692001E-2</c:v>
                </c:pt>
                <c:pt idx="3">
                  <c:v>0</c:v>
                </c:pt>
                <c:pt idx="4">
                  <c:v>4.9584471796249002E-2</c:v>
                </c:pt>
                <c:pt idx="5">
                  <c:v>0</c:v>
                </c:pt>
                <c:pt idx="6">
                  <c:v>0</c:v>
                </c:pt>
                <c:pt idx="7">
                  <c:v>2.9417836498761001E-2</c:v>
                </c:pt>
                <c:pt idx="8">
                  <c:v>0</c:v>
                </c:pt>
                <c:pt idx="9">
                  <c:v>3.1471850751197003E-2</c:v>
                </c:pt>
                <c:pt idx="10">
                  <c:v>0</c:v>
                </c:pt>
                <c:pt idx="11">
                  <c:v>2.3725159500120999E-2</c:v>
                </c:pt>
                <c:pt idx="12">
                  <c:v>0</c:v>
                </c:pt>
                <c:pt idx="13">
                  <c:v>0</c:v>
                </c:pt>
                <c:pt idx="14">
                  <c:v>3.2479416814027003E-2</c:v>
                </c:pt>
                <c:pt idx="15">
                  <c:v>0</c:v>
                </c:pt>
                <c:pt idx="16">
                  <c:v>1.9068724714612999E-2</c:v>
                </c:pt>
                <c:pt idx="17">
                  <c:v>0</c:v>
                </c:pt>
                <c:pt idx="18">
                  <c:v>3.4001864950775E-2</c:v>
                </c:pt>
                <c:pt idx="19">
                  <c:v>0</c:v>
                </c:pt>
                <c:pt idx="20">
                  <c:v>0</c:v>
                </c:pt>
                <c:pt idx="21">
                  <c:v>2.4195499637068001E-2</c:v>
                </c:pt>
                <c:pt idx="22">
                  <c:v>1.5955776763241999E-2</c:v>
                </c:pt>
                <c:pt idx="23">
                  <c:v>4.0139149050039999E-2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1C-4A29-9A25-796C37A72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259856"/>
        <c:axId val="260260840"/>
      </c:lineChart>
      <c:dateAx>
        <c:axId val="260259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60840"/>
        <c:crosses val="autoZero"/>
        <c:auto val="1"/>
        <c:lblOffset val="100"/>
        <c:baseTimeUnit val="days"/>
      </c:dateAx>
      <c:valAx>
        <c:axId val="26026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5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2.1198709463931001E-2</c:v>
                </c:pt>
                <c:pt idx="1">
                  <c:v>2.2745012897456E-2</c:v>
                </c:pt>
                <c:pt idx="2">
                  <c:v>2.2739840717752001E-2</c:v>
                </c:pt>
                <c:pt idx="3">
                  <c:v>2.4284762086836002E-2</c:v>
                </c:pt>
                <c:pt idx="4">
                  <c:v>2.5828580874452001E-2</c:v>
                </c:pt>
                <c:pt idx="5">
                  <c:v>2.7887664356465999E-2</c:v>
                </c:pt>
                <c:pt idx="6">
                  <c:v>2.9428772045763999E-2</c:v>
                </c:pt>
                <c:pt idx="7">
                  <c:v>1.5484270561821001E-2</c:v>
                </c:pt>
                <c:pt idx="8">
                  <c:v>1.8578247968003999E-2</c:v>
                </c:pt>
                <c:pt idx="9">
                  <c:v>1.3415131236101E-2</c:v>
                </c:pt>
                <c:pt idx="10">
                  <c:v>1.7540510841583E-2</c:v>
                </c:pt>
                <c:pt idx="11">
                  <c:v>1.7021627783423001E-2</c:v>
                </c:pt>
                <c:pt idx="12">
                  <c:v>1.5987292680913999E-2</c:v>
                </c:pt>
                <c:pt idx="13">
                  <c:v>9.2814602830845003E-3</c:v>
                </c:pt>
                <c:pt idx="14">
                  <c:v>1.7014431331302E-2</c:v>
                </c:pt>
                <c:pt idx="15">
                  <c:v>1.5465033559122999E-2</c:v>
                </c:pt>
                <c:pt idx="16">
                  <c:v>1.9586013524658E-2</c:v>
                </c:pt>
                <c:pt idx="17">
                  <c:v>1.5459614334154E-2</c:v>
                </c:pt>
                <c:pt idx="18">
                  <c:v>2.4216318707364001E-2</c:v>
                </c:pt>
                <c:pt idx="19">
                  <c:v>3.5543009617217E-2</c:v>
                </c:pt>
                <c:pt idx="20">
                  <c:v>1.6477857878475999E-2</c:v>
                </c:pt>
                <c:pt idx="21">
                  <c:v>1.9564232464269998E-2</c:v>
                </c:pt>
                <c:pt idx="22">
                  <c:v>1.7501415555669999E-2</c:v>
                </c:pt>
                <c:pt idx="23">
                  <c:v>2.1100955204215999E-2</c:v>
                </c:pt>
                <c:pt idx="24">
                  <c:v>1.3892819470529E-2</c:v>
                </c:pt>
                <c:pt idx="25">
                  <c:v>1.4919844422036E-2</c:v>
                </c:pt>
                <c:pt idx="26">
                  <c:v>2.3148029073924999E-2</c:v>
                </c:pt>
                <c:pt idx="27">
                  <c:v>2.3142672001480999E-2</c:v>
                </c:pt>
                <c:pt idx="28">
                  <c:v>2.7250618280537001E-2</c:v>
                </c:pt>
                <c:pt idx="29">
                  <c:v>1.5934698577186001E-2</c:v>
                </c:pt>
                <c:pt idx="30">
                  <c:v>1.3876397276114999E-2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4E-4CFD-A2CD-527357B43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552152"/>
        <c:axId val="308555432"/>
      </c:lineChart>
      <c:dateAx>
        <c:axId val="30855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5432"/>
        <c:crosses val="autoZero"/>
        <c:auto val="1"/>
        <c:lblOffset val="100"/>
        <c:baseTimeUnit val="days"/>
      </c:dateAx>
      <c:valAx>
        <c:axId val="30855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49-4FC5-801D-120936617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9112216"/>
        <c:axId val="319107296"/>
      </c:radarChart>
      <c:catAx>
        <c:axId val="31911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107296"/>
        <c:crosses val="autoZero"/>
        <c:auto val="1"/>
        <c:lblAlgn val="ctr"/>
        <c:lblOffset val="100"/>
        <c:noMultiLvlLbl val="0"/>
      </c:catAx>
      <c:valAx>
        <c:axId val="31910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11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2AE5-497B-4AC2-A546-BF62BBA603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9C389-12CD-4EA2-9D51-4EC2F67FCE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03354-306F-4760-9C41-927F879E79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13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70BB4-CE39-4ABD-AB4F-6F1FB75A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E65C1B-8182-4D61-BE5B-2FC58A76B7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69734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2192C-76AA-4D3C-A30D-2D7D51A92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0B320-DE58-4063-9811-5208DE41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22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6DF9B1-B00E-482F-9174-39099A274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5661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70235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5451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6840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7664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6695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3462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47381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963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5311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7967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06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 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6352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AF3DDC-FA18-4BB6-B9B4-0070AADC0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2EA41-639D-442A-AC5A-77A330E9F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27587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964F9-3026-4E07-B15A-19C71ABA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BC836D-A215-4643-B929-9D429D6D93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28692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45580-D75E-45A9-827B-38A646EA2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C504B-E366-4AE1-B714-30BEFA11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67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3AA50-EEC8-4531-9AC5-7B387FA5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B6E7BB-A2FE-470E-AB07-4EAA848947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28169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ADC76-9ACA-4B81-8400-92B2E0592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79436-D60A-4421-9429-EF79A9B3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140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1924D4-30ED-4B3F-B7ED-88D30B7191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1207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75616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580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319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0102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067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971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5236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363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5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- 2017-01-24 10:30:17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عندك جمعة العيلة اليوم ؟ ربيع قدمتلك 7 أنواع مختلفة عشان ترضي جميع الأذواق  #شاي_ربيع  #دلال_وراحة_بال  #شاي_نكهات  #طبيعي  #شاي_أعشاب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15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- 2017-01-23 10:52:49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مشاركة شاي ربيع مع فريق دراجي جدة الأربعاء الماضي
جدة سايكلست ..غير حياتك  
مع شاي ربيع .. عدل مزاجك
#شاي_ربيع #شاي #في_كل_بيت_دراجة #جدة #جدة_سايكلست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5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- 2017-01-22 10:30:39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بوقتك مع طفلك و ريحي بالك مع البابونج من شاي ربيع  #شاي_ربيع  #دلال_وراحة_بال  #شاي_نكهات  #طبيعي  #شاي_أعشاب #بابونج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2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- 2017-01-19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البابونج من شاي ربيع يساعد على الاسترخاء و طبيعي 100%  #شاي_ربيع  #دلال_وراحة_بال  #شاي_نكهات #طبيعي  #شاي_أعشاب  #بابونج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8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- 2017-01-17 10:30:12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عيشي الدلال واستمتعي بمذاق الكركديه من شاي ربيع #شاي_ربيع  #دلال_وراحة_بال  #شاي_نكهات  #طبيعي  #شاي_أعشاب  #كركديه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37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- 2017-01-15 14:30:12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الكركديه من شاي ربيع له عدة فوائد سواءً كان بارداً أم ساخناً  #شاي_ربيع  #دلال_وراحة_بال  #شاي_نكهات  #طبيعي #شاي_أعشاب #كركدية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9498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BB3E35-20DF-44A6-9624-4B8D81C83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CD11D-9D3F-4AC5-B575-EC7F50A70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1548477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FA5E3-5E49-4B63-851D-057108E7CD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6152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41961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33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7103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267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516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693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575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598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89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- 2017-01-12 14:30:09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كافئي نفسك بالنعناع الصافي المنعش من شاي ربيع بعد كل يوم متعب من التمرين  #شاي_ربيع  #دلال_وراحة_بال  #شاي_نكهات  #طبيعي #شاي_أعشاب #نعناع_صافي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97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- 2017-01-10 14:30:41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النعناع الصافي من شاي ربيع يساعد في الشعور بالراحة والهدوء  #شاي_ربيع #دلال_وراحة_بال  #شاي_نكهات  #طبيعي  #شاي_أعشاب #نعناع_صافي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4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- 2017-01-08 14:30:32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 جمعتك مع صحباتك بمذاق الشاي العدني من شاي ربيع 
 #شاي_ربيع #دلال_وراحة_بال  #شاي_نكهات  #طبيعي #شاي_أعشاب #الشاي_العدني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5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- 2017-01-05 14:30:37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تمتعي بالمذاق الأصيل للشاي العدني من شاي ربيع #شاي_ربيع #دلال_وراحة_بال  #شاي_نكهات  #طبيعي #شاي_أعشاب #الشاي_العدني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- 2017-01-03 14:30:28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اطلقي مواهبك واسترخي مع اليانسون من شاي ربيع 
 #شاي_ربيع #دلال_وراحة_بال #شاي_نكهات  #طبيعي #شاي_أعشاب  #يانسون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72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- 2017-01-01 14:29:54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اليانسون من شاي ربيع يساعد على تهدئة الأعصاب والتوتر  #شاي_ربيع #دلال_وراحة_بال #شاي_نكهات  #طبيعي #شاي_أعشاب  #يانسون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9997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AA6448-4845-4202-BDF9-AF7F4E465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05099-B39E-49A0-916C-E2A7AB440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1396697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06718-01F0-4254-9D37-1A5EA5667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8FF2CC-7D41-4D55-87CA-071BACBDF9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5577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29246-2725-4409-9D5B-DBE528800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6D4D7-F2AF-4AA5-AD1F-FD592290F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796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20170928_071400</Template>
  <TotalTime>0</TotalTime>
  <Words>285</Words>
  <Application>Microsoft Office PowerPoint</Application>
  <PresentationFormat>On-screen Show (4:3)</PresentationFormat>
  <Paragraphs>151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2</vt:lpstr>
      <vt:lpstr>Facebook Own Posts Table - 2 of 2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2017-09-28T07:14:01Z</dcterms:created>
  <dcterms:modified xsi:type="dcterms:W3CDTF">2017-09-28T07:14:24Z</dcterms:modified>
</cp:coreProperties>
</file>