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Petronas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19573</c:v>
                </c:pt>
                <c:pt idx="1">
                  <c:v>19575</c:v>
                </c:pt>
                <c:pt idx="2">
                  <c:v>19575</c:v>
                </c:pt>
                <c:pt idx="3">
                  <c:v>19578</c:v>
                </c:pt>
                <c:pt idx="4">
                  <c:v>19578</c:v>
                </c:pt>
                <c:pt idx="5">
                  <c:v>19579</c:v>
                </c:pt>
                <c:pt idx="6">
                  <c:v>19579</c:v>
                </c:pt>
                <c:pt idx="7">
                  <c:v>19583</c:v>
                </c:pt>
                <c:pt idx="8">
                  <c:v>19582</c:v>
                </c:pt>
                <c:pt idx="9">
                  <c:v>19585</c:v>
                </c:pt>
                <c:pt idx="10">
                  <c:v>19585</c:v>
                </c:pt>
                <c:pt idx="11">
                  <c:v>19584</c:v>
                </c:pt>
                <c:pt idx="12">
                  <c:v>19774</c:v>
                </c:pt>
                <c:pt idx="13">
                  <c:v>20068</c:v>
                </c:pt>
                <c:pt idx="14">
                  <c:v>20306</c:v>
                </c:pt>
                <c:pt idx="15">
                  <c:v>20523</c:v>
                </c:pt>
                <c:pt idx="16">
                  <c:v>20720</c:v>
                </c:pt>
                <c:pt idx="17">
                  <c:v>20886</c:v>
                </c:pt>
                <c:pt idx="18">
                  <c:v>21059</c:v>
                </c:pt>
                <c:pt idx="19">
                  <c:v>21222</c:v>
                </c:pt>
                <c:pt idx="20">
                  <c:v>21416</c:v>
                </c:pt>
                <c:pt idx="21">
                  <c:v>21547</c:v>
                </c:pt>
                <c:pt idx="22">
                  <c:v>21681</c:v>
                </c:pt>
                <c:pt idx="23">
                  <c:v>21820</c:v>
                </c:pt>
                <c:pt idx="24">
                  <c:v>21955</c:v>
                </c:pt>
                <c:pt idx="25">
                  <c:v>22075</c:v>
                </c:pt>
                <c:pt idx="26">
                  <c:v>22202</c:v>
                </c:pt>
                <c:pt idx="27">
                  <c:v>22325</c:v>
                </c:pt>
                <c:pt idx="28">
                  <c:v>22472</c:v>
                </c:pt>
                <c:pt idx="29">
                  <c:v>22621</c:v>
                </c:pt>
                <c:pt idx="30">
                  <c:v>22700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58-44CD-97C1-8921BCC4A8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031328"/>
        <c:axId val="167844448"/>
      </c:lineChart>
      <c:dateAx>
        <c:axId val="24203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844448"/>
        <c:crosses val="autoZero"/>
        <c:auto val="1"/>
        <c:lblOffset val="100"/>
        <c:baseTimeUnit val="days"/>
      </c:dateAx>
      <c:valAx>
        <c:axId val="16784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03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343AC-9127-4044-B08D-D8E34814A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14D765-16E7-40EC-A389-4E1A829672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4442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17F9BC-1350-41D8-87FF-4AC5C6888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5C121B-B05B-4527-99CA-11E98A4AD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0399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20170927_100729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2017-09-27T10:07:30Z</dcterms:created>
  <dcterms:modified xsi:type="dcterms:W3CDTF">2017-09-27T10:07:33Z</dcterms:modified>
</cp:coreProperties>
</file>