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B40C-412C-B3E9-AC026521A8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859760"/>
        <c:axId val="234589544"/>
      </c:lineChart>
      <c:catAx>
        <c:axId val="23885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589544"/>
        <c:crosses val="autoZero"/>
        <c:auto val="1"/>
        <c:lblAlgn val="ctr"/>
        <c:lblOffset val="100"/>
        <c:noMultiLvlLbl val="0"/>
      </c:catAx>
      <c:valAx>
        <c:axId val="23458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5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2F91B-85A2-42F0-A8C3-01D818D59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13F42F-4421-4C7D-87E6-0467A7E18D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17965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96E757-09B8-4154-AE06-6CABB88F0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AD7AE-CC04-440C-8D9B-BF3C2E1E5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5048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20170927_100709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2017-09-27T10:07:10Z</dcterms:created>
  <dcterms:modified xsi:type="dcterms:W3CDTF">2017-09-27T10:07:12Z</dcterms:modified>
</cp:coreProperties>
</file>