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@PetronasKSA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6312</c:v>
                </c:pt>
                <c:pt idx="1">
                  <c:v>6314</c:v>
                </c:pt>
                <c:pt idx="2">
                  <c:v>6310</c:v>
                </c:pt>
                <c:pt idx="3">
                  <c:v>6304</c:v>
                </c:pt>
                <c:pt idx="4">
                  <c:v>6301</c:v>
                </c:pt>
                <c:pt idx="5">
                  <c:v>6296</c:v>
                </c:pt>
                <c:pt idx="6">
                  <c:v>6297</c:v>
                </c:pt>
                <c:pt idx="7">
                  <c:v>6294</c:v>
                </c:pt>
                <c:pt idx="8">
                  <c:v>6290</c:v>
                </c:pt>
                <c:pt idx="9">
                  <c:v>6289</c:v>
                </c:pt>
                <c:pt idx="10">
                  <c:v>6287</c:v>
                </c:pt>
                <c:pt idx="11">
                  <c:v>6288</c:v>
                </c:pt>
                <c:pt idx="12">
                  <c:v>6287</c:v>
                </c:pt>
                <c:pt idx="13">
                  <c:v>6282</c:v>
                </c:pt>
                <c:pt idx="14">
                  <c:v>6548</c:v>
                </c:pt>
                <c:pt idx="15">
                  <c:v>6881</c:v>
                </c:pt>
                <c:pt idx="16">
                  <c:v>7164</c:v>
                </c:pt>
                <c:pt idx="17">
                  <c:v>7419</c:v>
                </c:pt>
                <c:pt idx="18">
                  <c:v>7674</c:v>
                </c:pt>
                <c:pt idx="19">
                  <c:v>7904</c:v>
                </c:pt>
                <c:pt idx="20">
                  <c:v>8136</c:v>
                </c:pt>
                <c:pt idx="21">
                  <c:v>8380</c:v>
                </c:pt>
                <c:pt idx="22">
                  <c:v>8590</c:v>
                </c:pt>
                <c:pt idx="23">
                  <c:v>8791</c:v>
                </c:pt>
                <c:pt idx="24">
                  <c:v>8973</c:v>
                </c:pt>
                <c:pt idx="25">
                  <c:v>9179</c:v>
                </c:pt>
                <c:pt idx="26">
                  <c:v>9259</c:v>
                </c:pt>
                <c:pt idx="27">
                  <c:v>9265</c:v>
                </c:pt>
                <c:pt idx="28">
                  <c:v>9268</c:v>
                </c:pt>
                <c:pt idx="29">
                  <c:v>9268</c:v>
                </c:pt>
                <c:pt idx="30">
                  <c:v>9273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A9-4BCF-9A22-4999C2645E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773472"/>
        <c:axId val="240600520"/>
      </c:lineChart>
      <c:dateAx>
        <c:axId val="240773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00520"/>
        <c:crosses val="autoZero"/>
        <c:auto val="1"/>
        <c:lblOffset val="100"/>
        <c:baseTimeUnit val="days"/>
      </c:dateAx>
      <c:valAx>
        <c:axId val="24060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7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3386C-5E1C-45A1-88CC-FA14C3ABE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3B8CFC-D172-4A38-A909-55FFB735EC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24326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51FBA6-19DA-42DE-865A-98A6416CAF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CB212-5FBC-44A2-B7D2-A9760CEDD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841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20170927_094920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2017-09-27T09:49:20Z</dcterms:created>
  <dcterms:modified xsi:type="dcterms:W3CDTF">2017-09-27T09:49:26Z</dcterms:modified>
</cp:coreProperties>
</file>