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B13AEB-9C9C-45C6-AA4D-94AF18178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936097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50831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245162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5078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172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83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2137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300847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91197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0814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527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1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petronasksa (Petronas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604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0C28D1-2783-465C-BFA4-190842FBA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807C8-D177-4D35-BAF6-99F56AB0E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92836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20170914_115140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2017-09-14T11:51:41Z</dcterms:created>
  <dcterms:modified xsi:type="dcterms:W3CDTF">2017-09-14T11:51:45Z</dcterms:modified>
</cp:coreProperties>
</file>