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579EB1-0074-4887-A4B7-46524AC107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4950756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536024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219609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27380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554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5959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9615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005422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361119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68132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5274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490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petronasksa (Petronas KSA)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6536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BA72F6-D1C6-4BC0-8D7C-4A9322093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7670C-8733-4D6A-883A-DC3E293E71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1328950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20170914_115036</Template>
  <TotalTime>0</TotalTime>
  <Words>37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2017-09-14T11:50:36Z</dcterms:created>
  <dcterms:modified xsi:type="dcterms:W3CDTF">2017-09-14T11:50:41Z</dcterms:modified>
</cp:coreProperties>
</file>