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@PetronasKSA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  <c:pt idx="31">
                  <c:v>42948</c:v>
                </c:pt>
                <c:pt idx="32">
                  <c:v>42949</c:v>
                </c:pt>
                <c:pt idx="33">
                  <c:v>42950</c:v>
                </c:pt>
                <c:pt idx="34">
                  <c:v>42951</c:v>
                </c:pt>
                <c:pt idx="35">
                  <c:v>42952</c:v>
                </c:pt>
                <c:pt idx="36">
                  <c:v>42953</c:v>
                </c:pt>
                <c:pt idx="37">
                  <c:v>42954</c:v>
                </c:pt>
                <c:pt idx="38">
                  <c:v>42955</c:v>
                </c:pt>
                <c:pt idx="39">
                  <c:v>42956</c:v>
                </c:pt>
                <c:pt idx="40">
                  <c:v>42957</c:v>
                </c:pt>
                <c:pt idx="41">
                  <c:v>42958</c:v>
                </c:pt>
                <c:pt idx="42">
                  <c:v>42959</c:v>
                </c:pt>
                <c:pt idx="43">
                  <c:v>42960</c:v>
                </c:pt>
                <c:pt idx="44">
                  <c:v>42961</c:v>
                </c:pt>
                <c:pt idx="45">
                  <c:v>42962</c:v>
                </c:pt>
                <c:pt idx="46">
                  <c:v>42963</c:v>
                </c:pt>
                <c:pt idx="47">
                  <c:v>42964</c:v>
                </c:pt>
                <c:pt idx="48">
                  <c:v>42965</c:v>
                </c:pt>
                <c:pt idx="49">
                  <c:v>42966</c:v>
                </c:pt>
                <c:pt idx="50">
                  <c:v>42967</c:v>
                </c:pt>
                <c:pt idx="51">
                  <c:v>42968</c:v>
                </c:pt>
                <c:pt idx="52">
                  <c:v>42969</c:v>
                </c:pt>
                <c:pt idx="53">
                  <c:v>42970</c:v>
                </c:pt>
                <c:pt idx="54">
                  <c:v>42971</c:v>
                </c:pt>
                <c:pt idx="55">
                  <c:v>42972</c:v>
                </c:pt>
                <c:pt idx="56">
                  <c:v>42973</c:v>
                </c:pt>
                <c:pt idx="57">
                  <c:v>42974</c:v>
                </c:pt>
                <c:pt idx="58">
                  <c:v>42975</c:v>
                </c:pt>
                <c:pt idx="59">
                  <c:v>42976</c:v>
                </c:pt>
                <c:pt idx="60">
                  <c:v>42977</c:v>
                </c:pt>
                <c:pt idx="61">
                  <c:v>42978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0</c:v>
                </c:pt>
                <c:pt idx="1">
                  <c:v>0.22983222247759</c:v>
                </c:pt>
                <c:pt idx="2">
                  <c:v>0.18386577798206999</c:v>
                </c:pt>
                <c:pt idx="3">
                  <c:v>0.16091954022989</c:v>
                </c:pt>
                <c:pt idx="4">
                  <c:v>0.22999080036798999</c:v>
                </c:pt>
                <c:pt idx="5">
                  <c:v>0.16103059581320001</c:v>
                </c:pt>
                <c:pt idx="6">
                  <c:v>0</c:v>
                </c:pt>
                <c:pt idx="7">
                  <c:v>0</c:v>
                </c:pt>
                <c:pt idx="8">
                  <c:v>0.20703933747412001</c:v>
                </c:pt>
                <c:pt idx="9">
                  <c:v>0.22993791676247</c:v>
                </c:pt>
                <c:pt idx="10">
                  <c:v>9.1975166704989994E-2</c:v>
                </c:pt>
                <c:pt idx="11">
                  <c:v>0.11499540018399</c:v>
                </c:pt>
                <c:pt idx="12">
                  <c:v>6.8981375028742006E-2</c:v>
                </c:pt>
                <c:pt idx="13">
                  <c:v>0.16099356025759001</c:v>
                </c:pt>
                <c:pt idx="14">
                  <c:v>0</c:v>
                </c:pt>
                <c:pt idx="15">
                  <c:v>0</c:v>
                </c:pt>
                <c:pt idx="16">
                  <c:v>2.6882940108893001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7.9164027865737993E-2</c:v>
                </c:pt>
                <c:pt idx="29">
                  <c:v>0</c:v>
                </c:pt>
                <c:pt idx="30">
                  <c:v>0.1425855513308</c:v>
                </c:pt>
                <c:pt idx="31">
                  <c:v>0</c:v>
                </c:pt>
                <c:pt idx="32">
                  <c:v>0.14256296530967999</c:v>
                </c:pt>
                <c:pt idx="33">
                  <c:v>7.9214195183776995E-2</c:v>
                </c:pt>
                <c:pt idx="34">
                  <c:v>0</c:v>
                </c:pt>
                <c:pt idx="35">
                  <c:v>0</c:v>
                </c:pt>
                <c:pt idx="36">
                  <c:v>0.11114639568117</c:v>
                </c:pt>
                <c:pt idx="37">
                  <c:v>0.63532401524778004</c:v>
                </c:pt>
                <c:pt idx="38">
                  <c:v>0</c:v>
                </c:pt>
                <c:pt idx="39">
                  <c:v>0.66751430387793997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1.1929378081755999</c:v>
                </c:pt>
                <c:pt idx="44">
                  <c:v>3.1985996180776999</c:v>
                </c:pt>
                <c:pt idx="45">
                  <c:v>0</c:v>
                </c:pt>
                <c:pt idx="46">
                  <c:v>0.20851951146857001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0.15406342277571</c:v>
                </c:pt>
                <c:pt idx="51">
                  <c:v>0.26184538653367001</c:v>
                </c:pt>
                <c:pt idx="52">
                  <c:v>0</c:v>
                </c:pt>
                <c:pt idx="53">
                  <c:v>0</c:v>
                </c:pt>
                <c:pt idx="54">
                  <c:v>0.24165707710011999</c:v>
                </c:pt>
                <c:pt idx="55">
                  <c:v>0</c:v>
                </c:pt>
                <c:pt idx="56">
                  <c:v>0</c:v>
                </c:pt>
                <c:pt idx="57">
                  <c:v>3.2541490400259998E-2</c:v>
                </c:pt>
                <c:pt idx="58">
                  <c:v>4.3187216583890999E-2</c:v>
                </c:pt>
                <c:pt idx="59">
                  <c:v>0</c:v>
                </c:pt>
                <c:pt idx="60">
                  <c:v>0</c:v>
                </c:pt>
                <c:pt idx="61">
                  <c:v>7.5512405609493002E-2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04-45E5-975E-9EEB877EAF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099016"/>
        <c:axId val="229805816"/>
      </c:lineChart>
      <c:dateAx>
        <c:axId val="230099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805816"/>
        <c:crosses val="autoZero"/>
        <c:auto val="1"/>
        <c:lblOffset val="100"/>
        <c:baseTimeUnit val="days"/>
      </c:dateAx>
      <c:valAx>
        <c:axId val="229805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09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24874-0867-47E3-810A-354FD0526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0A3057-10E7-4496-AB44-3C98449571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325108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32B5A-878C-4CD3-B3F2-91712987C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3F15D-1969-471F-8D5E-911AA5BBC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4731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20170914_101517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2017-09-14T10:15:17Z</dcterms:created>
  <dcterms:modified xsi:type="dcterms:W3CDTF">2017-09-14T10:15:20Z</dcterms:modified>
</cp:coreProperties>
</file>