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Sheet1!$B$2:$B$63</c:f>
            </c:numRef>
          </c:val>
          <c:smooth val="0"/>
          <c:extLst>
            <c:ext xmlns:c16="http://schemas.microsoft.com/office/drawing/2014/chart" uri="{C3380CC4-5D6E-409C-BE32-E72D297353CC}">
              <c16:uniqueId val="{00000000-D82E-4033-A1DD-5A44AA128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495656"/>
        <c:axId val="229495328"/>
      </c:lineChart>
      <c:catAx>
        <c:axId val="22949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95328"/>
        <c:crosses val="autoZero"/>
        <c:auto val="1"/>
        <c:lblAlgn val="ctr"/>
        <c:lblOffset val="100"/>
        <c:noMultiLvlLbl val="0"/>
      </c:catAx>
      <c:valAx>
        <c:axId val="22949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9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BF2C0-6DEA-43CE-B8A7-0D9B039F6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7E6047-9937-4E04-BA0D-1367926AC1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62001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20236-8776-4A38-95E9-D15BBF53E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0634B-A3FC-4881-9FEF-D4DDAF25A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971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20170914_101449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2017-09-14T10:14:49Z</dcterms:created>
  <dcterms:modified xsi:type="dcterms:W3CDTF">2017-09-14T10:14:52Z</dcterms:modified>
</cp:coreProperties>
</file>