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6727-4A7C-98CC-9FC7B07F7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052976"/>
        <c:axId val="230053304"/>
      </c:lineChart>
      <c:catAx>
        <c:axId val="23005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53304"/>
        <c:crosses val="autoZero"/>
        <c:auto val="1"/>
        <c:lblAlgn val="ctr"/>
        <c:lblOffset val="100"/>
        <c:noMultiLvlLbl val="0"/>
      </c:catAx>
      <c:valAx>
        <c:axId val="23005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5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56EF5-0112-4B82-A9CC-EA3117413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965AD-777D-4D86-9598-F7862FF6BC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14280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402D7-94D4-4AD0-81AC-964DAD8D5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041E9-1AD8-4BE3-92D9-B3A59B1C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1429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20170914_101400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2017-09-14T10:14:01Z</dcterms:created>
  <dcterms:modified xsi:type="dcterms:W3CDTF">2017-09-14T10:14:09Z</dcterms:modified>
</cp:coreProperties>
</file>