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@PetronasKSA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  <c:pt idx="31">
                  <c:v>42948</c:v>
                </c:pt>
                <c:pt idx="32">
                  <c:v>42949</c:v>
                </c:pt>
                <c:pt idx="33">
                  <c:v>42950</c:v>
                </c:pt>
                <c:pt idx="34">
                  <c:v>42951</c:v>
                </c:pt>
                <c:pt idx="35">
                  <c:v>42952</c:v>
                </c:pt>
                <c:pt idx="36">
                  <c:v>42953</c:v>
                </c:pt>
                <c:pt idx="37">
                  <c:v>42954</c:v>
                </c:pt>
                <c:pt idx="38">
                  <c:v>42955</c:v>
                </c:pt>
                <c:pt idx="39">
                  <c:v>42956</c:v>
                </c:pt>
                <c:pt idx="40">
                  <c:v>42957</c:v>
                </c:pt>
                <c:pt idx="41">
                  <c:v>42958</c:v>
                </c:pt>
                <c:pt idx="42">
                  <c:v>42959</c:v>
                </c:pt>
                <c:pt idx="43">
                  <c:v>42960</c:v>
                </c:pt>
                <c:pt idx="44">
                  <c:v>42961</c:v>
                </c:pt>
                <c:pt idx="45">
                  <c:v>42962</c:v>
                </c:pt>
                <c:pt idx="46">
                  <c:v>42963</c:v>
                </c:pt>
                <c:pt idx="47">
                  <c:v>42964</c:v>
                </c:pt>
                <c:pt idx="48">
                  <c:v>42965</c:v>
                </c:pt>
                <c:pt idx="49">
                  <c:v>42966</c:v>
                </c:pt>
                <c:pt idx="50">
                  <c:v>42967</c:v>
                </c:pt>
                <c:pt idx="51">
                  <c:v>42968</c:v>
                </c:pt>
                <c:pt idx="52">
                  <c:v>42969</c:v>
                </c:pt>
                <c:pt idx="53">
                  <c:v>42970</c:v>
                </c:pt>
                <c:pt idx="54">
                  <c:v>42971</c:v>
                </c:pt>
                <c:pt idx="55">
                  <c:v>42972</c:v>
                </c:pt>
                <c:pt idx="56">
                  <c:v>42973</c:v>
                </c:pt>
                <c:pt idx="57">
                  <c:v>42974</c:v>
                </c:pt>
                <c:pt idx="58">
                  <c:v>42975</c:v>
                </c:pt>
                <c:pt idx="59">
                  <c:v>42976</c:v>
                </c:pt>
                <c:pt idx="60">
                  <c:v>42977</c:v>
                </c:pt>
                <c:pt idx="61">
                  <c:v>42978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4352</c:v>
                </c:pt>
                <c:pt idx="1">
                  <c:v>4351</c:v>
                </c:pt>
                <c:pt idx="2">
                  <c:v>4351</c:v>
                </c:pt>
                <c:pt idx="3">
                  <c:v>4349</c:v>
                </c:pt>
                <c:pt idx="4">
                  <c:v>4347</c:v>
                </c:pt>
                <c:pt idx="5">
                  <c:v>4347</c:v>
                </c:pt>
                <c:pt idx="6">
                  <c:v>4345</c:v>
                </c:pt>
                <c:pt idx="7">
                  <c:v>4346</c:v>
                </c:pt>
                <c:pt idx="8">
                  <c:v>4348</c:v>
                </c:pt>
                <c:pt idx="9">
                  <c:v>4350</c:v>
                </c:pt>
                <c:pt idx="10">
                  <c:v>4348</c:v>
                </c:pt>
                <c:pt idx="11">
                  <c:v>4349</c:v>
                </c:pt>
                <c:pt idx="12">
                  <c:v>4349</c:v>
                </c:pt>
                <c:pt idx="13">
                  <c:v>4348</c:v>
                </c:pt>
                <c:pt idx="14">
                  <c:v>4347</c:v>
                </c:pt>
                <c:pt idx="15">
                  <c:v>4352</c:v>
                </c:pt>
                <c:pt idx="16">
                  <c:v>4464</c:v>
                </c:pt>
                <c:pt idx="17">
                  <c:v>4767</c:v>
                </c:pt>
                <c:pt idx="18">
                  <c:v>5003</c:v>
                </c:pt>
                <c:pt idx="19">
                  <c:v>5204</c:v>
                </c:pt>
                <c:pt idx="20">
                  <c:v>5428</c:v>
                </c:pt>
                <c:pt idx="21">
                  <c:v>5653</c:v>
                </c:pt>
                <c:pt idx="22">
                  <c:v>5867</c:v>
                </c:pt>
                <c:pt idx="23">
                  <c:v>6068</c:v>
                </c:pt>
                <c:pt idx="24">
                  <c:v>6246</c:v>
                </c:pt>
                <c:pt idx="25">
                  <c:v>6331</c:v>
                </c:pt>
                <c:pt idx="26">
                  <c:v>6325</c:v>
                </c:pt>
                <c:pt idx="27">
                  <c:v>6317</c:v>
                </c:pt>
                <c:pt idx="28">
                  <c:v>6315</c:v>
                </c:pt>
                <c:pt idx="29">
                  <c:v>6312</c:v>
                </c:pt>
                <c:pt idx="30">
                  <c:v>6313</c:v>
                </c:pt>
                <c:pt idx="31">
                  <c:v>6312</c:v>
                </c:pt>
                <c:pt idx="32">
                  <c:v>6314</c:v>
                </c:pt>
                <c:pt idx="33">
                  <c:v>6310</c:v>
                </c:pt>
                <c:pt idx="34">
                  <c:v>6304</c:v>
                </c:pt>
                <c:pt idx="35">
                  <c:v>6301</c:v>
                </c:pt>
                <c:pt idx="36">
                  <c:v>6296</c:v>
                </c:pt>
                <c:pt idx="37">
                  <c:v>6297</c:v>
                </c:pt>
                <c:pt idx="38">
                  <c:v>6294</c:v>
                </c:pt>
                <c:pt idx="39">
                  <c:v>6290</c:v>
                </c:pt>
                <c:pt idx="40">
                  <c:v>6289</c:v>
                </c:pt>
                <c:pt idx="41">
                  <c:v>6287</c:v>
                </c:pt>
                <c:pt idx="42">
                  <c:v>6288</c:v>
                </c:pt>
                <c:pt idx="43">
                  <c:v>6287</c:v>
                </c:pt>
                <c:pt idx="44">
                  <c:v>6282</c:v>
                </c:pt>
                <c:pt idx="45">
                  <c:v>6548</c:v>
                </c:pt>
                <c:pt idx="46">
                  <c:v>6881</c:v>
                </c:pt>
                <c:pt idx="47">
                  <c:v>7164</c:v>
                </c:pt>
                <c:pt idx="48">
                  <c:v>7419</c:v>
                </c:pt>
                <c:pt idx="49">
                  <c:v>7674</c:v>
                </c:pt>
                <c:pt idx="50">
                  <c:v>7904</c:v>
                </c:pt>
                <c:pt idx="51">
                  <c:v>8136</c:v>
                </c:pt>
                <c:pt idx="52">
                  <c:v>8380</c:v>
                </c:pt>
                <c:pt idx="53">
                  <c:v>8590</c:v>
                </c:pt>
                <c:pt idx="54">
                  <c:v>8791</c:v>
                </c:pt>
                <c:pt idx="55">
                  <c:v>8973</c:v>
                </c:pt>
                <c:pt idx="56">
                  <c:v>9179</c:v>
                </c:pt>
                <c:pt idx="57">
                  <c:v>9259</c:v>
                </c:pt>
                <c:pt idx="58">
                  <c:v>9265</c:v>
                </c:pt>
                <c:pt idx="59">
                  <c:v>9268</c:v>
                </c:pt>
                <c:pt idx="60">
                  <c:v>9268</c:v>
                </c:pt>
                <c:pt idx="61">
                  <c:v>9273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09-4737-813E-10AA93649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945144"/>
        <c:axId val="231945472"/>
      </c:lineChart>
      <c:dateAx>
        <c:axId val="231945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45472"/>
        <c:crosses val="autoZero"/>
        <c:auto val="1"/>
        <c:lblOffset val="100"/>
        <c:baseTimeUnit val="days"/>
      </c:dateAx>
      <c:valAx>
        <c:axId val="23194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94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76107-64EC-4BF8-B2A5-EBABF649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E152E5-FECA-4E33-A3F2-33BB04405D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14259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E9F2A-916D-471A-9B0D-FC761A653E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40DAF-6BDF-46EA-A0E6-9990A550B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0002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20170914_095301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2017-09-14T09:53:02Z</dcterms:created>
  <dcterms:modified xsi:type="dcterms:W3CDTF">2017-09-14T09:53:05Z</dcterms:modified>
</cp:coreProperties>
</file>