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9009F-99B2-4B53-8A7F-3EE24B694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85066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23534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228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41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35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30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122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4177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25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870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46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340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687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936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15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44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288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F7C23A-99B6-459D-A1C7-91BFD1EC9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69C2A-DA9C-4E40-9D22-356DEDA8C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68860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20170914_095016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2017-09-14T09:50:17Z</dcterms:created>
  <dcterms:modified xsi:type="dcterms:W3CDTF">2017-09-14T09:50:24Z</dcterms:modified>
</cp:coreProperties>
</file>